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7" r:id="rId5"/>
  </p:sldIdLst>
  <p:sldSz cx="10591800" cy="8305800"/>
  <p:notesSz cx="10591800" cy="8305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lla Politano" initials="CP" lastIdx="2" clrIdx="0">
    <p:extLst>
      <p:ext uri="{19B8F6BF-5375-455C-9EA6-DF929625EA0E}">
        <p15:presenceInfo xmlns:p15="http://schemas.microsoft.com/office/powerpoint/2012/main" userId="S-1-5-21-161042583-90726371-848847219-144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1" autoAdjust="0"/>
    <p:restoredTop sz="90678" autoAdjust="0"/>
  </p:normalViewPr>
  <p:slideViewPr>
    <p:cSldViewPr>
      <p:cViewPr varScale="1">
        <p:scale>
          <a:sx n="43" d="100"/>
          <a:sy n="43" d="100"/>
        </p:scale>
        <p:origin x="824" y="2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lla Politano" userId="22a984c8-5274-4e77-870f-e57291b7ade2" providerId="ADAL" clId="{ADAC6D6F-AF0C-4720-9E5C-B2B0D7C53664}"/>
    <pc:docChg chg="custSel modSld modMainMaster">
      <pc:chgData name="Carmella Politano" userId="22a984c8-5274-4e77-870f-e57291b7ade2" providerId="ADAL" clId="{ADAC6D6F-AF0C-4720-9E5C-B2B0D7C53664}" dt="2026-05-26T22:23:44.874" v="26" actId="478"/>
      <pc:docMkLst>
        <pc:docMk/>
      </pc:docMkLst>
      <pc:sldChg chg="delSp modSp mod">
        <pc:chgData name="Carmella Politano" userId="22a984c8-5274-4e77-870f-e57291b7ade2" providerId="ADAL" clId="{ADAC6D6F-AF0C-4720-9E5C-B2B0D7C53664}" dt="2026-05-26T22:23:44.874" v="26" actId="478"/>
        <pc:sldMkLst>
          <pc:docMk/>
          <pc:sldMk cId="0" sldId="257"/>
        </pc:sldMkLst>
        <pc:spChg chg="del">
          <ac:chgData name="Carmella Politano" userId="22a984c8-5274-4e77-870f-e57291b7ade2" providerId="ADAL" clId="{ADAC6D6F-AF0C-4720-9E5C-B2B0D7C53664}" dt="2026-05-26T22:22:14.400" v="18" actId="478"/>
          <ac:spMkLst>
            <pc:docMk/>
            <pc:sldMk cId="0" sldId="257"/>
            <ac:spMk id="2" creationId="{00000000-0000-0000-0000-000000000000}"/>
          </ac:spMkLst>
        </pc:spChg>
        <pc:spChg chg="del">
          <ac:chgData name="Carmella Politano" userId="22a984c8-5274-4e77-870f-e57291b7ade2" providerId="ADAL" clId="{ADAC6D6F-AF0C-4720-9E5C-B2B0D7C53664}" dt="2026-05-26T22:23:40.919" v="25" actId="478"/>
          <ac:spMkLst>
            <pc:docMk/>
            <pc:sldMk cId="0" sldId="257"/>
            <ac:spMk id="6" creationId="{B733E5FD-BC1F-6C71-4FC6-70D99C4B18AB}"/>
          </ac:spMkLst>
        </pc:spChg>
        <pc:spChg chg="del">
          <ac:chgData name="Carmella Politano" userId="22a984c8-5274-4e77-870f-e57291b7ade2" providerId="ADAL" clId="{ADAC6D6F-AF0C-4720-9E5C-B2B0D7C53664}" dt="2026-05-26T22:23:40.919" v="25" actId="478"/>
          <ac:spMkLst>
            <pc:docMk/>
            <pc:sldMk cId="0" sldId="257"/>
            <ac:spMk id="8" creationId="{42CB0F93-4F59-299F-6524-B25D2F8FAC03}"/>
          </ac:spMkLst>
        </pc:spChg>
        <pc:spChg chg="mod">
          <ac:chgData name="Carmella Politano" userId="22a984c8-5274-4e77-870f-e57291b7ade2" providerId="ADAL" clId="{ADAC6D6F-AF0C-4720-9E5C-B2B0D7C53664}" dt="2026-05-26T22:23:01.030" v="22" actId="255"/>
          <ac:spMkLst>
            <pc:docMk/>
            <pc:sldMk cId="0" sldId="257"/>
            <ac:spMk id="10" creationId="{00000000-0000-0000-0000-000000000000}"/>
          </ac:spMkLst>
        </pc:spChg>
        <pc:spChg chg="del">
          <ac:chgData name="Carmella Politano" userId="22a984c8-5274-4e77-870f-e57291b7ade2" providerId="ADAL" clId="{ADAC6D6F-AF0C-4720-9E5C-B2B0D7C53664}" dt="2026-05-26T22:23:40.919" v="25" actId="478"/>
          <ac:spMkLst>
            <pc:docMk/>
            <pc:sldMk cId="0" sldId="257"/>
            <ac:spMk id="22" creationId="{C14CBA3F-61CB-CA00-C4DF-30B3BB5B2101}"/>
          </ac:spMkLst>
        </pc:spChg>
        <pc:spChg chg="del">
          <ac:chgData name="Carmella Politano" userId="22a984c8-5274-4e77-870f-e57291b7ade2" providerId="ADAL" clId="{ADAC6D6F-AF0C-4720-9E5C-B2B0D7C53664}" dt="2026-05-26T22:22:03.874" v="0" actId="478"/>
          <ac:spMkLst>
            <pc:docMk/>
            <pc:sldMk cId="0" sldId="257"/>
            <ac:spMk id="33" creationId="{DC5CBB12-3111-9D9A-D88C-383E0447B890}"/>
          </ac:spMkLst>
        </pc:spChg>
        <pc:spChg chg="del">
          <ac:chgData name="Carmella Politano" userId="22a984c8-5274-4e77-870f-e57291b7ade2" providerId="ADAL" clId="{ADAC6D6F-AF0C-4720-9E5C-B2B0D7C53664}" dt="2026-05-26T22:23:37.774" v="24" actId="478"/>
          <ac:spMkLst>
            <pc:docMk/>
            <pc:sldMk cId="0" sldId="257"/>
            <ac:spMk id="107" creationId="{00000000-0000-0000-0000-000000000000}"/>
          </ac:spMkLst>
        </pc:spChg>
        <pc:spChg chg="del">
          <ac:chgData name="Carmella Politano" userId="22a984c8-5274-4e77-870f-e57291b7ade2" providerId="ADAL" clId="{ADAC6D6F-AF0C-4720-9E5C-B2B0D7C53664}" dt="2026-05-26T22:23:35.476" v="23" actId="478"/>
          <ac:spMkLst>
            <pc:docMk/>
            <pc:sldMk cId="0" sldId="257"/>
            <ac:spMk id="108" creationId="{00000000-0000-0000-0000-000000000000}"/>
          </ac:spMkLst>
        </pc:spChg>
        <pc:spChg chg="del">
          <ac:chgData name="Carmella Politano" userId="22a984c8-5274-4e77-870f-e57291b7ade2" providerId="ADAL" clId="{ADAC6D6F-AF0C-4720-9E5C-B2B0D7C53664}" dt="2026-05-26T22:23:40.919" v="25" actId="478"/>
          <ac:spMkLst>
            <pc:docMk/>
            <pc:sldMk cId="0" sldId="257"/>
            <ac:spMk id="109" creationId="{00000000-0000-0000-0000-000000000000}"/>
          </ac:spMkLst>
        </pc:spChg>
        <pc:spChg chg="del">
          <ac:chgData name="Carmella Politano" userId="22a984c8-5274-4e77-870f-e57291b7ade2" providerId="ADAL" clId="{ADAC6D6F-AF0C-4720-9E5C-B2B0D7C53664}" dt="2026-05-26T22:23:44.874" v="26" actId="478"/>
          <ac:spMkLst>
            <pc:docMk/>
            <pc:sldMk cId="0" sldId="257"/>
            <ac:spMk id="110" creationId="{00000000-0000-0000-0000-000000000000}"/>
          </ac:spMkLst>
        </pc:spChg>
        <pc:spChg chg="del">
          <ac:chgData name="Carmella Politano" userId="22a984c8-5274-4e77-870f-e57291b7ade2" providerId="ADAL" clId="{ADAC6D6F-AF0C-4720-9E5C-B2B0D7C53664}" dt="2026-05-26T22:23:37.774" v="24" actId="478"/>
          <ac:spMkLst>
            <pc:docMk/>
            <pc:sldMk cId="0" sldId="257"/>
            <ac:spMk id="111" creationId="{00000000-0000-0000-0000-000000000000}"/>
          </ac:spMkLst>
        </pc:spChg>
        <pc:spChg chg="del">
          <ac:chgData name="Carmella Politano" userId="22a984c8-5274-4e77-870f-e57291b7ade2" providerId="ADAL" clId="{ADAC6D6F-AF0C-4720-9E5C-B2B0D7C53664}" dt="2026-05-26T22:23:40.919" v="25" actId="478"/>
          <ac:spMkLst>
            <pc:docMk/>
            <pc:sldMk cId="0" sldId="257"/>
            <ac:spMk id="112" creationId="{00000000-0000-0000-0000-000000000000}"/>
          </ac:spMkLst>
        </pc:spChg>
        <pc:spChg chg="del">
          <ac:chgData name="Carmella Politano" userId="22a984c8-5274-4e77-870f-e57291b7ade2" providerId="ADAL" clId="{ADAC6D6F-AF0C-4720-9E5C-B2B0D7C53664}" dt="2026-05-26T22:23:35.476" v="23" actId="478"/>
          <ac:spMkLst>
            <pc:docMk/>
            <pc:sldMk cId="0" sldId="257"/>
            <ac:spMk id="113" creationId="{00000000-0000-0000-0000-000000000000}"/>
          </ac:spMkLst>
        </pc:spChg>
        <pc:spChg chg="del">
          <ac:chgData name="Carmella Politano" userId="22a984c8-5274-4e77-870f-e57291b7ade2" providerId="ADAL" clId="{ADAC6D6F-AF0C-4720-9E5C-B2B0D7C53664}" dt="2026-05-26T22:23:44.874" v="26" actId="478"/>
          <ac:spMkLst>
            <pc:docMk/>
            <pc:sldMk cId="0" sldId="257"/>
            <ac:spMk id="114" creationId="{00000000-0000-0000-0000-000000000000}"/>
          </ac:spMkLst>
        </pc:spChg>
      </pc:sldChg>
      <pc:sldMasterChg chg="delSp mod">
        <pc:chgData name="Carmella Politano" userId="22a984c8-5274-4e77-870f-e57291b7ade2" providerId="ADAL" clId="{ADAC6D6F-AF0C-4720-9E5C-B2B0D7C53664}" dt="2026-05-26T22:22:36.547" v="19" actId="478"/>
        <pc:sldMasterMkLst>
          <pc:docMk/>
          <pc:sldMasterMk cId="0" sldId="2147483648"/>
        </pc:sldMasterMkLst>
        <pc:spChg chg="del">
          <ac:chgData name="Carmella Politano" userId="22a984c8-5274-4e77-870f-e57291b7ade2" providerId="ADAL" clId="{ADAC6D6F-AF0C-4720-9E5C-B2B0D7C53664}" dt="2026-05-26T22:22:36.547" v="19" actId="478"/>
          <ac:spMkLst>
            <pc:docMk/>
            <pc:sldMasterMk cId="0" sldId="2147483648"/>
            <ac:spMk id="17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589463" cy="415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999163" y="0"/>
            <a:ext cx="4589462" cy="415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595C1-239A-4E62-880F-1E2911BC97FD}" type="datetimeFigureOut">
              <a:rPr lang="en-CA" smtClean="0"/>
              <a:t>2026-05-26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08375" y="1038225"/>
            <a:ext cx="3575050" cy="2803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58863" y="3997325"/>
            <a:ext cx="8474075" cy="3270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889875"/>
            <a:ext cx="4589463" cy="415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999163" y="7889875"/>
            <a:ext cx="4589462" cy="415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DFC79-BEA3-4809-BB24-F3163453FD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03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DFC79-BEA3-4809-BB24-F3163453FD6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047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4385" y="2574798"/>
            <a:ext cx="9003030" cy="1744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88770" y="4651248"/>
            <a:ext cx="7414260" cy="2076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9590" y="1910334"/>
            <a:ext cx="4607433" cy="54818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54777" y="1910334"/>
            <a:ext cx="4607433" cy="54818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5300" y="397002"/>
            <a:ext cx="9601200" cy="1143000"/>
          </a:xfrm>
          <a:custGeom>
            <a:avLst/>
            <a:gdLst/>
            <a:ahLst/>
            <a:cxnLst/>
            <a:rect l="l" t="t" r="r" b="b"/>
            <a:pathLst>
              <a:path w="9601200" h="1143000">
                <a:moveTo>
                  <a:pt x="9601200" y="0"/>
                </a:moveTo>
                <a:lnTo>
                  <a:pt x="0" y="0"/>
                </a:lnTo>
                <a:lnTo>
                  <a:pt x="0" y="914400"/>
                </a:lnTo>
                <a:lnTo>
                  <a:pt x="3571" y="1046559"/>
                </a:lnTo>
                <a:lnTo>
                  <a:pt x="28575" y="1114425"/>
                </a:lnTo>
                <a:lnTo>
                  <a:pt x="96440" y="1139428"/>
                </a:lnTo>
                <a:lnTo>
                  <a:pt x="228600" y="1143000"/>
                </a:lnTo>
                <a:lnTo>
                  <a:pt x="9372600" y="1143000"/>
                </a:lnTo>
                <a:lnTo>
                  <a:pt x="9504759" y="1139428"/>
                </a:lnTo>
                <a:lnTo>
                  <a:pt x="9572625" y="1114425"/>
                </a:lnTo>
                <a:lnTo>
                  <a:pt x="9597628" y="1046559"/>
                </a:lnTo>
                <a:lnTo>
                  <a:pt x="9601200" y="914400"/>
                </a:lnTo>
                <a:lnTo>
                  <a:pt x="9601200" y="0"/>
                </a:lnTo>
                <a:close/>
              </a:path>
            </a:pathLst>
          </a:custGeom>
          <a:solidFill>
            <a:srgbClr val="F58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65979" y="496924"/>
            <a:ext cx="284289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9590" y="1910334"/>
            <a:ext cx="9532620" cy="54818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01212" y="7724394"/>
            <a:ext cx="3389376" cy="41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9590" y="7724394"/>
            <a:ext cx="2436114" cy="41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26096" y="7724394"/>
            <a:ext cx="2436114" cy="41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21" Type="http://schemas.openxmlformats.org/officeDocument/2006/relationships/image" Target="../media/image19.jpeg"/><Relationship Id="rId34" Type="http://schemas.openxmlformats.org/officeDocument/2006/relationships/image" Target="../media/image3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38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37" Type="http://schemas.openxmlformats.org/officeDocument/2006/relationships/image" Target="../media/image35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Relationship Id="rId8" Type="http://schemas.openxmlformats.org/officeDocument/2006/relationships/image" Target="../media/image6.jpe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4019978" y="2019300"/>
            <a:ext cx="2239009" cy="2363317"/>
          </a:xfrm>
          <a:custGeom>
            <a:avLst/>
            <a:gdLst/>
            <a:ahLst/>
            <a:cxnLst/>
            <a:rect l="l" t="t" r="r" b="b"/>
            <a:pathLst>
              <a:path w="1008379" h="1540510">
                <a:moveTo>
                  <a:pt x="1007960" y="1540065"/>
                </a:moveTo>
                <a:lnTo>
                  <a:pt x="1007960" y="114299"/>
                </a:lnTo>
                <a:lnTo>
                  <a:pt x="1006174" y="48220"/>
                </a:lnTo>
                <a:lnTo>
                  <a:pt x="993673" y="14287"/>
                </a:lnTo>
                <a:lnTo>
                  <a:pt x="959740" y="1785"/>
                </a:lnTo>
                <a:lnTo>
                  <a:pt x="893660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5051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9109" y="635594"/>
            <a:ext cx="928434" cy="621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4050" y="7516992"/>
            <a:ext cx="6743700" cy="522108"/>
          </a:xfrm>
          <a:custGeom>
            <a:avLst/>
            <a:gdLst/>
            <a:ahLst/>
            <a:cxnLst/>
            <a:rect l="l" t="t" r="r" b="b"/>
            <a:pathLst>
              <a:path w="6743700" h="346709">
                <a:moveTo>
                  <a:pt x="6591300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346557"/>
                </a:lnTo>
                <a:lnTo>
                  <a:pt x="6743700" y="346557"/>
                </a:lnTo>
                <a:lnTo>
                  <a:pt x="6743700" y="152400"/>
                </a:lnTo>
                <a:lnTo>
                  <a:pt x="6741318" y="64293"/>
                </a:lnTo>
                <a:lnTo>
                  <a:pt x="6724650" y="19050"/>
                </a:lnTo>
                <a:lnTo>
                  <a:pt x="6679406" y="2381"/>
                </a:lnTo>
                <a:lnTo>
                  <a:pt x="6591300" y="0"/>
                </a:lnTo>
                <a:close/>
              </a:path>
            </a:pathLst>
          </a:custGeom>
          <a:solidFill>
            <a:srgbClr val="FFF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52548" y="661833"/>
            <a:ext cx="645103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90" dirty="0"/>
              <a:t>Tickets </a:t>
            </a:r>
            <a:r>
              <a:rPr lang="en-CA" sz="3200" spc="35" dirty="0"/>
              <a:t>Expiring September 4, 2026</a:t>
            </a:r>
            <a:endParaRPr sz="3200" spc="55" dirty="0"/>
          </a:p>
        </p:txBody>
      </p:sp>
      <p:grpSp>
        <p:nvGrpSpPr>
          <p:cNvPr id="12" name="object 12"/>
          <p:cNvGrpSpPr/>
          <p:nvPr/>
        </p:nvGrpSpPr>
        <p:grpSpPr>
          <a:xfrm>
            <a:off x="9067801" y="7438280"/>
            <a:ext cx="914400" cy="386715"/>
            <a:chOff x="9067801" y="7395748"/>
            <a:chExt cx="914400" cy="386715"/>
          </a:xfrm>
        </p:grpSpPr>
        <p:sp>
          <p:nvSpPr>
            <p:cNvPr id="13" name="object 13"/>
            <p:cNvSpPr/>
            <p:nvPr/>
          </p:nvSpPr>
          <p:spPr>
            <a:xfrm>
              <a:off x="9067800" y="7395756"/>
              <a:ext cx="914400" cy="386715"/>
            </a:xfrm>
            <a:custGeom>
              <a:avLst/>
              <a:gdLst/>
              <a:ahLst/>
              <a:cxnLst/>
              <a:rect l="l" t="t" r="r" b="b"/>
              <a:pathLst>
                <a:path w="914400" h="386715">
                  <a:moveTo>
                    <a:pt x="276479" y="248297"/>
                  </a:moveTo>
                  <a:lnTo>
                    <a:pt x="269417" y="204647"/>
                  </a:lnTo>
                  <a:lnTo>
                    <a:pt x="249758" y="166700"/>
                  </a:lnTo>
                  <a:lnTo>
                    <a:pt x="219811" y="136753"/>
                  </a:lnTo>
                  <a:lnTo>
                    <a:pt x="211213" y="132308"/>
                  </a:lnTo>
                  <a:lnTo>
                    <a:pt x="211213" y="248297"/>
                  </a:lnTo>
                  <a:lnTo>
                    <a:pt x="205460" y="276669"/>
                  </a:lnTo>
                  <a:lnTo>
                    <a:pt x="189801" y="299872"/>
                  </a:lnTo>
                  <a:lnTo>
                    <a:pt x="166598" y="315518"/>
                  </a:lnTo>
                  <a:lnTo>
                    <a:pt x="138226" y="321259"/>
                  </a:lnTo>
                  <a:lnTo>
                    <a:pt x="109842" y="315518"/>
                  </a:lnTo>
                  <a:lnTo>
                    <a:pt x="86639" y="299872"/>
                  </a:lnTo>
                  <a:lnTo>
                    <a:pt x="70980" y="276669"/>
                  </a:lnTo>
                  <a:lnTo>
                    <a:pt x="65239" y="248297"/>
                  </a:lnTo>
                  <a:lnTo>
                    <a:pt x="70980" y="219913"/>
                  </a:lnTo>
                  <a:lnTo>
                    <a:pt x="86639" y="196710"/>
                  </a:lnTo>
                  <a:lnTo>
                    <a:pt x="109842" y="181038"/>
                  </a:lnTo>
                  <a:lnTo>
                    <a:pt x="138226" y="175298"/>
                  </a:lnTo>
                  <a:lnTo>
                    <a:pt x="166598" y="181038"/>
                  </a:lnTo>
                  <a:lnTo>
                    <a:pt x="189801" y="196710"/>
                  </a:lnTo>
                  <a:lnTo>
                    <a:pt x="205460" y="219913"/>
                  </a:lnTo>
                  <a:lnTo>
                    <a:pt x="211213" y="248297"/>
                  </a:lnTo>
                  <a:lnTo>
                    <a:pt x="211213" y="132308"/>
                  </a:lnTo>
                  <a:lnTo>
                    <a:pt x="200723" y="126873"/>
                  </a:lnTo>
                  <a:lnTo>
                    <a:pt x="181864" y="117106"/>
                  </a:lnTo>
                  <a:lnTo>
                    <a:pt x="138226" y="110045"/>
                  </a:lnTo>
                  <a:lnTo>
                    <a:pt x="120586" y="111163"/>
                  </a:lnTo>
                  <a:lnTo>
                    <a:pt x="103606" y="114439"/>
                  </a:lnTo>
                  <a:lnTo>
                    <a:pt x="87426" y="119710"/>
                  </a:lnTo>
                  <a:lnTo>
                    <a:pt x="72186" y="126873"/>
                  </a:lnTo>
                  <a:lnTo>
                    <a:pt x="72186" y="0"/>
                  </a:lnTo>
                  <a:lnTo>
                    <a:pt x="0" y="0"/>
                  </a:lnTo>
                  <a:lnTo>
                    <a:pt x="0" y="248297"/>
                  </a:lnTo>
                  <a:lnTo>
                    <a:pt x="7048" y="291947"/>
                  </a:lnTo>
                  <a:lnTo>
                    <a:pt x="26695" y="329882"/>
                  </a:lnTo>
                  <a:lnTo>
                    <a:pt x="56642" y="359816"/>
                  </a:lnTo>
                  <a:lnTo>
                    <a:pt x="94576" y="379463"/>
                  </a:lnTo>
                  <a:lnTo>
                    <a:pt x="138226" y="386524"/>
                  </a:lnTo>
                  <a:lnTo>
                    <a:pt x="181864" y="379463"/>
                  </a:lnTo>
                  <a:lnTo>
                    <a:pt x="219811" y="359816"/>
                  </a:lnTo>
                  <a:lnTo>
                    <a:pt x="249758" y="329882"/>
                  </a:lnTo>
                  <a:lnTo>
                    <a:pt x="254228" y="321259"/>
                  </a:lnTo>
                  <a:lnTo>
                    <a:pt x="269417" y="291947"/>
                  </a:lnTo>
                  <a:lnTo>
                    <a:pt x="276479" y="248297"/>
                  </a:lnTo>
                  <a:close/>
                </a:path>
                <a:path w="914400" h="386715">
                  <a:moveTo>
                    <a:pt x="551802" y="310349"/>
                  </a:moveTo>
                  <a:lnTo>
                    <a:pt x="495122" y="277634"/>
                  </a:lnTo>
                  <a:lnTo>
                    <a:pt x="484098" y="295275"/>
                  </a:lnTo>
                  <a:lnTo>
                    <a:pt x="468655" y="309067"/>
                  </a:lnTo>
                  <a:lnTo>
                    <a:pt x="449745" y="318046"/>
                  </a:lnTo>
                  <a:lnTo>
                    <a:pt x="428332" y="321259"/>
                  </a:lnTo>
                  <a:lnTo>
                    <a:pt x="399961" y="315518"/>
                  </a:lnTo>
                  <a:lnTo>
                    <a:pt x="376758" y="299872"/>
                  </a:lnTo>
                  <a:lnTo>
                    <a:pt x="361111" y="276669"/>
                  </a:lnTo>
                  <a:lnTo>
                    <a:pt x="355371" y="248297"/>
                  </a:lnTo>
                  <a:lnTo>
                    <a:pt x="361111" y="219913"/>
                  </a:lnTo>
                  <a:lnTo>
                    <a:pt x="376758" y="196710"/>
                  </a:lnTo>
                  <a:lnTo>
                    <a:pt x="399961" y="181038"/>
                  </a:lnTo>
                  <a:lnTo>
                    <a:pt x="428332" y="175298"/>
                  </a:lnTo>
                  <a:lnTo>
                    <a:pt x="448741" y="178206"/>
                  </a:lnTo>
                  <a:lnTo>
                    <a:pt x="466928" y="186397"/>
                  </a:lnTo>
                  <a:lnTo>
                    <a:pt x="482053" y="199021"/>
                  </a:lnTo>
                  <a:lnTo>
                    <a:pt x="493331" y="215239"/>
                  </a:lnTo>
                  <a:lnTo>
                    <a:pt x="549935" y="182575"/>
                  </a:lnTo>
                  <a:lnTo>
                    <a:pt x="528434" y="153022"/>
                  </a:lnTo>
                  <a:lnTo>
                    <a:pt x="500037" y="130111"/>
                  </a:lnTo>
                  <a:lnTo>
                    <a:pt x="466178" y="115303"/>
                  </a:lnTo>
                  <a:lnTo>
                    <a:pt x="428332" y="110045"/>
                  </a:lnTo>
                  <a:lnTo>
                    <a:pt x="384683" y="117106"/>
                  </a:lnTo>
                  <a:lnTo>
                    <a:pt x="346735" y="136753"/>
                  </a:lnTo>
                  <a:lnTo>
                    <a:pt x="316801" y="166700"/>
                  </a:lnTo>
                  <a:lnTo>
                    <a:pt x="297154" y="204647"/>
                  </a:lnTo>
                  <a:lnTo>
                    <a:pt x="290093" y="248297"/>
                  </a:lnTo>
                  <a:lnTo>
                    <a:pt x="297154" y="291947"/>
                  </a:lnTo>
                  <a:lnTo>
                    <a:pt x="316801" y="329882"/>
                  </a:lnTo>
                  <a:lnTo>
                    <a:pt x="346735" y="359816"/>
                  </a:lnTo>
                  <a:lnTo>
                    <a:pt x="384683" y="379463"/>
                  </a:lnTo>
                  <a:lnTo>
                    <a:pt x="428332" y="386524"/>
                  </a:lnTo>
                  <a:lnTo>
                    <a:pt x="467169" y="380974"/>
                  </a:lnTo>
                  <a:lnTo>
                    <a:pt x="501751" y="365366"/>
                  </a:lnTo>
                  <a:lnTo>
                    <a:pt x="530479" y="341299"/>
                  </a:lnTo>
                  <a:lnTo>
                    <a:pt x="551802" y="310349"/>
                  </a:lnTo>
                  <a:close/>
                </a:path>
                <a:path w="914400" h="386715">
                  <a:moveTo>
                    <a:pt x="639038" y="0"/>
                  </a:moveTo>
                  <a:lnTo>
                    <a:pt x="566826" y="0"/>
                  </a:lnTo>
                  <a:lnTo>
                    <a:pt x="566826" y="314312"/>
                  </a:lnTo>
                  <a:lnTo>
                    <a:pt x="572503" y="342417"/>
                  </a:lnTo>
                  <a:lnTo>
                    <a:pt x="587971" y="365366"/>
                  </a:lnTo>
                  <a:lnTo>
                    <a:pt x="610920" y="380847"/>
                  </a:lnTo>
                  <a:lnTo>
                    <a:pt x="639038" y="386511"/>
                  </a:lnTo>
                  <a:lnTo>
                    <a:pt x="639038" y="0"/>
                  </a:lnTo>
                  <a:close/>
                </a:path>
                <a:path w="914400" h="386715">
                  <a:moveTo>
                    <a:pt x="914400" y="310337"/>
                  </a:moveTo>
                  <a:lnTo>
                    <a:pt x="857694" y="277622"/>
                  </a:lnTo>
                  <a:lnTo>
                    <a:pt x="846670" y="295262"/>
                  </a:lnTo>
                  <a:lnTo>
                    <a:pt x="831227" y="309067"/>
                  </a:lnTo>
                  <a:lnTo>
                    <a:pt x="812317" y="318046"/>
                  </a:lnTo>
                  <a:lnTo>
                    <a:pt x="790905" y="321259"/>
                  </a:lnTo>
                  <a:lnTo>
                    <a:pt x="762520" y="315518"/>
                  </a:lnTo>
                  <a:lnTo>
                    <a:pt x="739317" y="299859"/>
                  </a:lnTo>
                  <a:lnTo>
                    <a:pt x="723658" y="276669"/>
                  </a:lnTo>
                  <a:lnTo>
                    <a:pt x="717918" y="248297"/>
                  </a:lnTo>
                  <a:lnTo>
                    <a:pt x="723658" y="219913"/>
                  </a:lnTo>
                  <a:lnTo>
                    <a:pt x="739317" y="196710"/>
                  </a:lnTo>
                  <a:lnTo>
                    <a:pt x="762520" y="181038"/>
                  </a:lnTo>
                  <a:lnTo>
                    <a:pt x="790905" y="175298"/>
                  </a:lnTo>
                  <a:lnTo>
                    <a:pt x="811314" y="178206"/>
                  </a:lnTo>
                  <a:lnTo>
                    <a:pt x="829500" y="186397"/>
                  </a:lnTo>
                  <a:lnTo>
                    <a:pt x="844626" y="199021"/>
                  </a:lnTo>
                  <a:lnTo>
                    <a:pt x="855903" y="215252"/>
                  </a:lnTo>
                  <a:lnTo>
                    <a:pt x="912520" y="182575"/>
                  </a:lnTo>
                  <a:lnTo>
                    <a:pt x="891019" y="153022"/>
                  </a:lnTo>
                  <a:lnTo>
                    <a:pt x="862622" y="130111"/>
                  </a:lnTo>
                  <a:lnTo>
                    <a:pt x="828751" y="115303"/>
                  </a:lnTo>
                  <a:lnTo>
                    <a:pt x="790905" y="110045"/>
                  </a:lnTo>
                  <a:lnTo>
                    <a:pt x="747255" y="117106"/>
                  </a:lnTo>
                  <a:lnTo>
                    <a:pt x="709307" y="136753"/>
                  </a:lnTo>
                  <a:lnTo>
                    <a:pt x="679373" y="166700"/>
                  </a:lnTo>
                  <a:lnTo>
                    <a:pt x="659726" y="204647"/>
                  </a:lnTo>
                  <a:lnTo>
                    <a:pt x="652678" y="248297"/>
                  </a:lnTo>
                  <a:lnTo>
                    <a:pt x="659726" y="291947"/>
                  </a:lnTo>
                  <a:lnTo>
                    <a:pt x="679373" y="329882"/>
                  </a:lnTo>
                  <a:lnTo>
                    <a:pt x="709307" y="359816"/>
                  </a:lnTo>
                  <a:lnTo>
                    <a:pt x="747255" y="379463"/>
                  </a:lnTo>
                  <a:lnTo>
                    <a:pt x="790905" y="386524"/>
                  </a:lnTo>
                  <a:lnTo>
                    <a:pt x="829741" y="380974"/>
                  </a:lnTo>
                  <a:lnTo>
                    <a:pt x="864323" y="365366"/>
                  </a:lnTo>
                  <a:lnTo>
                    <a:pt x="893064" y="341287"/>
                  </a:lnTo>
                  <a:lnTo>
                    <a:pt x="914400" y="310337"/>
                  </a:lnTo>
                  <a:close/>
                </a:path>
              </a:pathLst>
            </a:custGeom>
            <a:solidFill>
              <a:srgbClr val="505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61000" y="7599003"/>
              <a:ext cx="90055" cy="900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51111" y="7599003"/>
              <a:ext cx="90068" cy="900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13682" y="7599003"/>
              <a:ext cx="90055" cy="900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3246281" y="2017760"/>
            <a:ext cx="146460" cy="2356062"/>
          </a:xfrm>
          <a:custGeom>
            <a:avLst/>
            <a:gdLst/>
            <a:ahLst/>
            <a:cxnLst/>
            <a:rect l="l" t="t" r="r" b="b"/>
            <a:pathLst>
              <a:path w="1016635" h="1540510">
                <a:moveTo>
                  <a:pt x="0" y="1540065"/>
                </a:moveTo>
                <a:lnTo>
                  <a:pt x="0" y="114299"/>
                </a:lnTo>
                <a:lnTo>
                  <a:pt x="1785" y="48220"/>
                </a:lnTo>
                <a:lnTo>
                  <a:pt x="14287" y="14287"/>
                </a:lnTo>
                <a:lnTo>
                  <a:pt x="48220" y="1785"/>
                </a:lnTo>
                <a:lnTo>
                  <a:pt x="114300" y="0"/>
                </a:lnTo>
                <a:lnTo>
                  <a:pt x="1016546" y="0"/>
                </a:lnTo>
              </a:path>
            </a:pathLst>
          </a:custGeom>
          <a:ln w="9525">
            <a:solidFill>
              <a:srgbClr val="5051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9" name="Group 138"/>
          <p:cNvGrpSpPr/>
          <p:nvPr/>
        </p:nvGrpSpPr>
        <p:grpSpPr>
          <a:xfrm>
            <a:off x="3502024" y="1784073"/>
            <a:ext cx="451484" cy="451484"/>
            <a:chOff x="4018517" y="1617108"/>
            <a:chExt cx="451484" cy="451484"/>
          </a:xfrm>
        </p:grpSpPr>
        <p:sp>
          <p:nvSpPr>
            <p:cNvPr id="24" name="object 24"/>
            <p:cNvSpPr/>
            <p:nvPr/>
          </p:nvSpPr>
          <p:spPr>
            <a:xfrm>
              <a:off x="4018517" y="1617108"/>
              <a:ext cx="451484" cy="451484"/>
            </a:xfrm>
            <a:custGeom>
              <a:avLst/>
              <a:gdLst/>
              <a:ahLst/>
              <a:cxnLst/>
              <a:rect l="l" t="t" r="r" b="b"/>
              <a:pathLst>
                <a:path w="451485" h="451485">
                  <a:moveTo>
                    <a:pt x="225564" y="0"/>
                  </a:moveTo>
                  <a:lnTo>
                    <a:pt x="180106" y="4582"/>
                  </a:lnTo>
                  <a:lnTo>
                    <a:pt x="137765" y="17724"/>
                  </a:lnTo>
                  <a:lnTo>
                    <a:pt x="99450" y="38519"/>
                  </a:lnTo>
                  <a:lnTo>
                    <a:pt x="66066" y="66060"/>
                  </a:lnTo>
                  <a:lnTo>
                    <a:pt x="38523" y="99441"/>
                  </a:lnTo>
                  <a:lnTo>
                    <a:pt x="17726" y="137754"/>
                  </a:lnTo>
                  <a:lnTo>
                    <a:pt x="4582" y="180093"/>
                  </a:lnTo>
                  <a:lnTo>
                    <a:pt x="0" y="225551"/>
                  </a:lnTo>
                  <a:lnTo>
                    <a:pt x="4582" y="271006"/>
                  </a:lnTo>
                  <a:lnTo>
                    <a:pt x="17726" y="313343"/>
                  </a:lnTo>
                  <a:lnTo>
                    <a:pt x="38523" y="351657"/>
                  </a:lnTo>
                  <a:lnTo>
                    <a:pt x="66066" y="385038"/>
                  </a:lnTo>
                  <a:lnTo>
                    <a:pt x="99450" y="412581"/>
                  </a:lnTo>
                  <a:lnTo>
                    <a:pt x="137765" y="433377"/>
                  </a:lnTo>
                  <a:lnTo>
                    <a:pt x="180106" y="446521"/>
                  </a:lnTo>
                  <a:lnTo>
                    <a:pt x="225564" y="451103"/>
                  </a:lnTo>
                  <a:lnTo>
                    <a:pt x="271019" y="446521"/>
                  </a:lnTo>
                  <a:lnTo>
                    <a:pt x="313356" y="433377"/>
                  </a:lnTo>
                  <a:lnTo>
                    <a:pt x="351669" y="412581"/>
                  </a:lnTo>
                  <a:lnTo>
                    <a:pt x="385051" y="385038"/>
                  </a:lnTo>
                  <a:lnTo>
                    <a:pt x="412594" y="351657"/>
                  </a:lnTo>
                  <a:lnTo>
                    <a:pt x="433390" y="313343"/>
                  </a:lnTo>
                  <a:lnTo>
                    <a:pt x="446533" y="271006"/>
                  </a:lnTo>
                  <a:lnTo>
                    <a:pt x="451116" y="225551"/>
                  </a:lnTo>
                  <a:lnTo>
                    <a:pt x="446533" y="180093"/>
                  </a:lnTo>
                  <a:lnTo>
                    <a:pt x="433390" y="137754"/>
                  </a:lnTo>
                  <a:lnTo>
                    <a:pt x="412594" y="99441"/>
                  </a:lnTo>
                  <a:lnTo>
                    <a:pt x="385051" y="66060"/>
                  </a:lnTo>
                  <a:lnTo>
                    <a:pt x="351669" y="38519"/>
                  </a:lnTo>
                  <a:lnTo>
                    <a:pt x="313356" y="17724"/>
                  </a:lnTo>
                  <a:lnTo>
                    <a:pt x="271019" y="4582"/>
                  </a:lnTo>
                  <a:lnTo>
                    <a:pt x="225564" y="0"/>
                  </a:lnTo>
                  <a:close/>
                </a:path>
              </a:pathLst>
            </a:custGeom>
            <a:solidFill>
              <a:srgbClr val="505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4089001" y="1628815"/>
              <a:ext cx="28321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sz="1050" b="1" spc="100" dirty="0">
                  <a:solidFill>
                    <a:srgbClr val="FFFFFF"/>
                  </a:solidFill>
                  <a:latin typeface="Book Antiqua"/>
                  <a:cs typeface="Book Antiqua"/>
                </a:rPr>
                <a:t>$</a:t>
              </a:r>
              <a:r>
                <a:rPr sz="2700" b="1" spc="150" baseline="-18518" dirty="0">
                  <a:solidFill>
                    <a:srgbClr val="FFFFFF"/>
                  </a:solidFill>
                  <a:latin typeface="Book Antiqua"/>
                  <a:cs typeface="Book Antiqua"/>
                </a:rPr>
                <a:t>2</a:t>
              </a:r>
              <a:endParaRPr sz="2700" baseline="-18518" dirty="0">
                <a:latin typeface="Book Antiqua"/>
                <a:cs typeface="Book Antiqua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28700" y="1778362"/>
            <a:ext cx="451484" cy="457195"/>
            <a:chOff x="1543392" y="1629911"/>
            <a:chExt cx="451484" cy="457195"/>
          </a:xfrm>
        </p:grpSpPr>
        <p:sp>
          <p:nvSpPr>
            <p:cNvPr id="29" name="object 29"/>
            <p:cNvSpPr/>
            <p:nvPr/>
          </p:nvSpPr>
          <p:spPr>
            <a:xfrm>
              <a:off x="1543392" y="1635622"/>
              <a:ext cx="451484" cy="451484"/>
            </a:xfrm>
            <a:custGeom>
              <a:avLst/>
              <a:gdLst/>
              <a:ahLst/>
              <a:cxnLst/>
              <a:rect l="l" t="t" r="r" b="b"/>
              <a:pathLst>
                <a:path w="451485" h="451485">
                  <a:moveTo>
                    <a:pt x="225564" y="0"/>
                  </a:moveTo>
                  <a:lnTo>
                    <a:pt x="180106" y="4582"/>
                  </a:lnTo>
                  <a:lnTo>
                    <a:pt x="137765" y="17724"/>
                  </a:lnTo>
                  <a:lnTo>
                    <a:pt x="99450" y="38519"/>
                  </a:lnTo>
                  <a:lnTo>
                    <a:pt x="66066" y="66060"/>
                  </a:lnTo>
                  <a:lnTo>
                    <a:pt x="38523" y="99441"/>
                  </a:lnTo>
                  <a:lnTo>
                    <a:pt x="17726" y="137754"/>
                  </a:lnTo>
                  <a:lnTo>
                    <a:pt x="4582" y="180093"/>
                  </a:lnTo>
                  <a:lnTo>
                    <a:pt x="0" y="225552"/>
                  </a:lnTo>
                  <a:lnTo>
                    <a:pt x="4582" y="271006"/>
                  </a:lnTo>
                  <a:lnTo>
                    <a:pt x="17726" y="313343"/>
                  </a:lnTo>
                  <a:lnTo>
                    <a:pt x="38523" y="351657"/>
                  </a:lnTo>
                  <a:lnTo>
                    <a:pt x="66066" y="385038"/>
                  </a:lnTo>
                  <a:lnTo>
                    <a:pt x="99450" y="412581"/>
                  </a:lnTo>
                  <a:lnTo>
                    <a:pt x="137765" y="433377"/>
                  </a:lnTo>
                  <a:lnTo>
                    <a:pt x="180106" y="446521"/>
                  </a:lnTo>
                  <a:lnTo>
                    <a:pt x="225564" y="451104"/>
                  </a:lnTo>
                  <a:lnTo>
                    <a:pt x="271019" y="446521"/>
                  </a:lnTo>
                  <a:lnTo>
                    <a:pt x="313356" y="433377"/>
                  </a:lnTo>
                  <a:lnTo>
                    <a:pt x="351669" y="412581"/>
                  </a:lnTo>
                  <a:lnTo>
                    <a:pt x="385051" y="385038"/>
                  </a:lnTo>
                  <a:lnTo>
                    <a:pt x="412594" y="351657"/>
                  </a:lnTo>
                  <a:lnTo>
                    <a:pt x="433390" y="313343"/>
                  </a:lnTo>
                  <a:lnTo>
                    <a:pt x="446533" y="271006"/>
                  </a:lnTo>
                  <a:lnTo>
                    <a:pt x="451116" y="225552"/>
                  </a:lnTo>
                  <a:lnTo>
                    <a:pt x="446533" y="180093"/>
                  </a:lnTo>
                  <a:lnTo>
                    <a:pt x="433390" y="137754"/>
                  </a:lnTo>
                  <a:lnTo>
                    <a:pt x="412594" y="99441"/>
                  </a:lnTo>
                  <a:lnTo>
                    <a:pt x="385051" y="66060"/>
                  </a:lnTo>
                  <a:lnTo>
                    <a:pt x="351669" y="38519"/>
                  </a:lnTo>
                  <a:lnTo>
                    <a:pt x="313356" y="17724"/>
                  </a:lnTo>
                  <a:lnTo>
                    <a:pt x="271019" y="4582"/>
                  </a:lnTo>
                  <a:lnTo>
                    <a:pt x="225564" y="0"/>
                  </a:lnTo>
                  <a:close/>
                </a:path>
              </a:pathLst>
            </a:custGeom>
            <a:solidFill>
              <a:srgbClr val="5051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1609881" y="1629911"/>
              <a:ext cx="28321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sz="1050" b="1" spc="100" dirty="0">
                  <a:solidFill>
                    <a:srgbClr val="FFFFFF"/>
                  </a:solidFill>
                  <a:latin typeface="Book Antiqua"/>
                  <a:cs typeface="Book Antiqua"/>
                </a:rPr>
                <a:t>$</a:t>
              </a:r>
              <a:r>
                <a:rPr sz="2700" b="1" spc="150" baseline="-18518" dirty="0">
                  <a:solidFill>
                    <a:srgbClr val="FFFFFF"/>
                  </a:solidFill>
                  <a:latin typeface="Book Antiqua"/>
                  <a:cs typeface="Book Antiqua"/>
                </a:rPr>
                <a:t>1</a:t>
              </a:r>
              <a:endParaRPr sz="2700" baseline="-18518" dirty="0">
                <a:latin typeface="Book Antiqua"/>
                <a:cs typeface="Book Antiqua"/>
              </a:endParaRPr>
            </a:p>
          </p:txBody>
        </p:sp>
      </p:grpSp>
      <p:sp>
        <p:nvSpPr>
          <p:cNvPr id="31" name="object 31"/>
          <p:cNvSpPr/>
          <p:nvPr/>
        </p:nvSpPr>
        <p:spPr>
          <a:xfrm>
            <a:off x="1552122" y="2019368"/>
            <a:ext cx="1654319" cy="2354470"/>
          </a:xfrm>
          <a:custGeom>
            <a:avLst/>
            <a:gdLst/>
            <a:ahLst/>
            <a:cxnLst/>
            <a:rect l="l" t="t" r="r" b="b"/>
            <a:pathLst>
              <a:path w="735330" h="1534160">
                <a:moveTo>
                  <a:pt x="734936" y="1534020"/>
                </a:moveTo>
                <a:lnTo>
                  <a:pt x="734936" y="114300"/>
                </a:lnTo>
                <a:lnTo>
                  <a:pt x="733150" y="48220"/>
                </a:lnTo>
                <a:lnTo>
                  <a:pt x="720648" y="14287"/>
                </a:lnTo>
                <a:lnTo>
                  <a:pt x="686715" y="1785"/>
                </a:lnTo>
                <a:lnTo>
                  <a:pt x="620636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5051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93264" y="2021246"/>
            <a:ext cx="2003105" cy="2362200"/>
          </a:xfrm>
          <a:custGeom>
            <a:avLst/>
            <a:gdLst/>
            <a:ahLst/>
            <a:cxnLst/>
            <a:rect l="l" t="t" r="r" b="b"/>
            <a:pathLst>
              <a:path w="1560829" h="1744979">
                <a:moveTo>
                  <a:pt x="0" y="1744624"/>
                </a:moveTo>
                <a:lnTo>
                  <a:pt x="0" y="114299"/>
                </a:lnTo>
                <a:lnTo>
                  <a:pt x="1785" y="48220"/>
                </a:lnTo>
                <a:lnTo>
                  <a:pt x="14287" y="14287"/>
                </a:lnTo>
                <a:lnTo>
                  <a:pt x="48220" y="1785"/>
                </a:lnTo>
                <a:lnTo>
                  <a:pt x="114300" y="0"/>
                </a:lnTo>
                <a:lnTo>
                  <a:pt x="1560703" y="0"/>
                </a:lnTo>
              </a:path>
            </a:pathLst>
          </a:custGeom>
          <a:ln w="9525">
            <a:solidFill>
              <a:srgbClr val="5051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952217" y="2041609"/>
            <a:ext cx="1256681" cy="2367148"/>
          </a:xfrm>
          <a:custGeom>
            <a:avLst/>
            <a:gdLst/>
            <a:ahLst/>
            <a:cxnLst/>
            <a:rect l="l" t="t" r="r" b="b"/>
            <a:pathLst>
              <a:path w="1743075" h="1793239">
                <a:moveTo>
                  <a:pt x="1743036" y="1792757"/>
                </a:moveTo>
                <a:lnTo>
                  <a:pt x="1743036" y="114299"/>
                </a:lnTo>
                <a:lnTo>
                  <a:pt x="1741250" y="48220"/>
                </a:lnTo>
                <a:lnTo>
                  <a:pt x="1728749" y="14287"/>
                </a:lnTo>
                <a:lnTo>
                  <a:pt x="1694816" y="1785"/>
                </a:lnTo>
                <a:lnTo>
                  <a:pt x="1628736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5051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Group 18"/>
          <p:cNvGrpSpPr/>
          <p:nvPr/>
        </p:nvGrpSpPr>
        <p:grpSpPr>
          <a:xfrm>
            <a:off x="-368219" y="4598832"/>
            <a:ext cx="1549319" cy="451484"/>
            <a:chOff x="587095" y="3545149"/>
            <a:chExt cx="1549319" cy="451484"/>
          </a:xfrm>
        </p:grpSpPr>
        <p:sp>
          <p:nvSpPr>
            <p:cNvPr id="47" name="object 47"/>
            <p:cNvSpPr/>
            <p:nvPr/>
          </p:nvSpPr>
          <p:spPr>
            <a:xfrm>
              <a:off x="1684930" y="3545149"/>
              <a:ext cx="451484" cy="451484"/>
            </a:xfrm>
            <a:custGeom>
              <a:avLst/>
              <a:gdLst/>
              <a:ahLst/>
              <a:cxnLst/>
              <a:rect l="l" t="t" r="r" b="b"/>
              <a:pathLst>
                <a:path w="451485" h="451485">
                  <a:moveTo>
                    <a:pt x="225564" y="0"/>
                  </a:moveTo>
                  <a:lnTo>
                    <a:pt x="180106" y="4582"/>
                  </a:lnTo>
                  <a:lnTo>
                    <a:pt x="137765" y="17724"/>
                  </a:lnTo>
                  <a:lnTo>
                    <a:pt x="99450" y="38519"/>
                  </a:lnTo>
                  <a:lnTo>
                    <a:pt x="66066" y="66060"/>
                  </a:lnTo>
                  <a:lnTo>
                    <a:pt x="38523" y="99441"/>
                  </a:lnTo>
                  <a:lnTo>
                    <a:pt x="17726" y="137754"/>
                  </a:lnTo>
                  <a:lnTo>
                    <a:pt x="4582" y="180093"/>
                  </a:lnTo>
                  <a:lnTo>
                    <a:pt x="0" y="225551"/>
                  </a:lnTo>
                  <a:lnTo>
                    <a:pt x="4582" y="271006"/>
                  </a:lnTo>
                  <a:lnTo>
                    <a:pt x="17726" y="313343"/>
                  </a:lnTo>
                  <a:lnTo>
                    <a:pt x="38523" y="351657"/>
                  </a:lnTo>
                  <a:lnTo>
                    <a:pt x="66066" y="385038"/>
                  </a:lnTo>
                  <a:lnTo>
                    <a:pt x="99450" y="412581"/>
                  </a:lnTo>
                  <a:lnTo>
                    <a:pt x="137765" y="433377"/>
                  </a:lnTo>
                  <a:lnTo>
                    <a:pt x="180106" y="446521"/>
                  </a:lnTo>
                  <a:lnTo>
                    <a:pt x="225564" y="451103"/>
                  </a:lnTo>
                  <a:lnTo>
                    <a:pt x="271019" y="446521"/>
                  </a:lnTo>
                  <a:lnTo>
                    <a:pt x="313356" y="433377"/>
                  </a:lnTo>
                  <a:lnTo>
                    <a:pt x="351669" y="412581"/>
                  </a:lnTo>
                  <a:lnTo>
                    <a:pt x="385051" y="385038"/>
                  </a:lnTo>
                  <a:lnTo>
                    <a:pt x="412594" y="351657"/>
                  </a:lnTo>
                  <a:lnTo>
                    <a:pt x="433390" y="313343"/>
                  </a:lnTo>
                  <a:lnTo>
                    <a:pt x="446533" y="271006"/>
                  </a:lnTo>
                  <a:lnTo>
                    <a:pt x="451116" y="225551"/>
                  </a:lnTo>
                  <a:lnTo>
                    <a:pt x="446533" y="180093"/>
                  </a:lnTo>
                  <a:lnTo>
                    <a:pt x="433390" y="137754"/>
                  </a:lnTo>
                  <a:lnTo>
                    <a:pt x="412594" y="99441"/>
                  </a:lnTo>
                  <a:lnTo>
                    <a:pt x="385051" y="66060"/>
                  </a:lnTo>
                  <a:lnTo>
                    <a:pt x="351669" y="38519"/>
                  </a:lnTo>
                  <a:lnTo>
                    <a:pt x="313356" y="17724"/>
                  </a:lnTo>
                  <a:lnTo>
                    <a:pt x="271019" y="4582"/>
                  </a:lnTo>
                  <a:lnTo>
                    <a:pt x="225564" y="0"/>
                  </a:lnTo>
                  <a:close/>
                </a:path>
              </a:pathLst>
            </a:custGeom>
            <a:solidFill>
              <a:srgbClr val="505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587095" y="3550736"/>
              <a:ext cx="146431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  <a:tabLst>
                  <a:tab pos="839469" algn="l"/>
                  <a:tab pos="1205865" algn="l"/>
                </a:tabLst>
              </a:pPr>
              <a:r>
                <a:rPr lang="en-CA" sz="1050" b="1" spc="-55" dirty="0">
                  <a:solidFill>
                    <a:srgbClr val="FFFFFF"/>
                  </a:solidFill>
                  <a:latin typeface="Book Antiqua"/>
                  <a:cs typeface="Book Antiqua"/>
                </a:rPr>
                <a:t>	</a:t>
              </a:r>
              <a:r>
                <a:rPr sz="1050" b="1" spc="-55" dirty="0">
                  <a:solidFill>
                    <a:srgbClr val="FFFFFF"/>
                  </a:solidFill>
                  <a:latin typeface="Book Antiqua"/>
                  <a:cs typeface="Book Antiqua"/>
                </a:rPr>
                <a:t>	</a:t>
              </a:r>
              <a:r>
                <a:rPr sz="1050" b="1" spc="100" dirty="0">
                  <a:solidFill>
                    <a:srgbClr val="FFFFFF"/>
                  </a:solidFill>
                  <a:latin typeface="Book Antiqua"/>
                  <a:cs typeface="Book Antiqua"/>
                </a:rPr>
                <a:t>$</a:t>
              </a:r>
              <a:r>
                <a:rPr sz="2700" b="1" spc="150" baseline="-18518" dirty="0">
                  <a:solidFill>
                    <a:srgbClr val="FFFFFF"/>
                  </a:solidFill>
                  <a:latin typeface="Book Antiqua"/>
                  <a:cs typeface="Book Antiqua"/>
                </a:rPr>
                <a:t>5</a:t>
              </a:r>
              <a:endParaRPr sz="2700" baseline="-18518" dirty="0">
                <a:latin typeface="Book Antiqua"/>
                <a:cs typeface="Book Antiqua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8420100" y="1777451"/>
            <a:ext cx="451484" cy="458627"/>
            <a:chOff x="4018517" y="1609965"/>
            <a:chExt cx="451484" cy="458627"/>
          </a:xfrm>
        </p:grpSpPr>
        <p:sp>
          <p:nvSpPr>
            <p:cNvPr id="162" name="object 24"/>
            <p:cNvSpPr/>
            <p:nvPr/>
          </p:nvSpPr>
          <p:spPr>
            <a:xfrm>
              <a:off x="4018517" y="1617108"/>
              <a:ext cx="451484" cy="451484"/>
            </a:xfrm>
            <a:custGeom>
              <a:avLst/>
              <a:gdLst/>
              <a:ahLst/>
              <a:cxnLst/>
              <a:rect l="l" t="t" r="r" b="b"/>
              <a:pathLst>
                <a:path w="451485" h="451485">
                  <a:moveTo>
                    <a:pt x="225564" y="0"/>
                  </a:moveTo>
                  <a:lnTo>
                    <a:pt x="180106" y="4582"/>
                  </a:lnTo>
                  <a:lnTo>
                    <a:pt x="137765" y="17724"/>
                  </a:lnTo>
                  <a:lnTo>
                    <a:pt x="99450" y="38519"/>
                  </a:lnTo>
                  <a:lnTo>
                    <a:pt x="66066" y="66060"/>
                  </a:lnTo>
                  <a:lnTo>
                    <a:pt x="38523" y="99441"/>
                  </a:lnTo>
                  <a:lnTo>
                    <a:pt x="17726" y="137754"/>
                  </a:lnTo>
                  <a:lnTo>
                    <a:pt x="4582" y="180093"/>
                  </a:lnTo>
                  <a:lnTo>
                    <a:pt x="0" y="225551"/>
                  </a:lnTo>
                  <a:lnTo>
                    <a:pt x="4582" y="271006"/>
                  </a:lnTo>
                  <a:lnTo>
                    <a:pt x="17726" y="313343"/>
                  </a:lnTo>
                  <a:lnTo>
                    <a:pt x="38523" y="351657"/>
                  </a:lnTo>
                  <a:lnTo>
                    <a:pt x="66066" y="385038"/>
                  </a:lnTo>
                  <a:lnTo>
                    <a:pt x="99450" y="412581"/>
                  </a:lnTo>
                  <a:lnTo>
                    <a:pt x="137765" y="433377"/>
                  </a:lnTo>
                  <a:lnTo>
                    <a:pt x="180106" y="446521"/>
                  </a:lnTo>
                  <a:lnTo>
                    <a:pt x="225564" y="451103"/>
                  </a:lnTo>
                  <a:lnTo>
                    <a:pt x="271019" y="446521"/>
                  </a:lnTo>
                  <a:lnTo>
                    <a:pt x="313356" y="433377"/>
                  </a:lnTo>
                  <a:lnTo>
                    <a:pt x="351669" y="412581"/>
                  </a:lnTo>
                  <a:lnTo>
                    <a:pt x="385051" y="385038"/>
                  </a:lnTo>
                  <a:lnTo>
                    <a:pt x="412594" y="351657"/>
                  </a:lnTo>
                  <a:lnTo>
                    <a:pt x="433390" y="313343"/>
                  </a:lnTo>
                  <a:lnTo>
                    <a:pt x="446533" y="271006"/>
                  </a:lnTo>
                  <a:lnTo>
                    <a:pt x="451116" y="225551"/>
                  </a:lnTo>
                  <a:lnTo>
                    <a:pt x="446533" y="180093"/>
                  </a:lnTo>
                  <a:lnTo>
                    <a:pt x="433390" y="137754"/>
                  </a:lnTo>
                  <a:lnTo>
                    <a:pt x="412594" y="99441"/>
                  </a:lnTo>
                  <a:lnTo>
                    <a:pt x="385051" y="66060"/>
                  </a:lnTo>
                  <a:lnTo>
                    <a:pt x="351669" y="38519"/>
                  </a:lnTo>
                  <a:lnTo>
                    <a:pt x="313356" y="17724"/>
                  </a:lnTo>
                  <a:lnTo>
                    <a:pt x="271019" y="4582"/>
                  </a:lnTo>
                  <a:lnTo>
                    <a:pt x="225564" y="0"/>
                  </a:lnTo>
                  <a:close/>
                </a:path>
              </a:pathLst>
            </a:custGeom>
            <a:solidFill>
              <a:srgbClr val="505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28"/>
            <p:cNvSpPr txBox="1"/>
            <p:nvPr/>
          </p:nvSpPr>
          <p:spPr>
            <a:xfrm>
              <a:off x="4085867" y="1609965"/>
              <a:ext cx="283210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sz="1050" b="1" spc="100" dirty="0">
                  <a:solidFill>
                    <a:srgbClr val="FFFFFF"/>
                  </a:solidFill>
                  <a:latin typeface="Book Antiqua"/>
                  <a:cs typeface="Book Antiqua"/>
                </a:rPr>
                <a:t>$</a:t>
              </a:r>
              <a:r>
                <a:rPr lang="en-CA" sz="2700" b="1" spc="150" baseline="-18518" dirty="0">
                  <a:solidFill>
                    <a:srgbClr val="FFFFFF"/>
                  </a:solidFill>
                  <a:latin typeface="Book Antiqua"/>
                  <a:cs typeface="Book Antiqua"/>
                </a:rPr>
                <a:t>3</a:t>
              </a:r>
              <a:endParaRPr sz="2700" baseline="-18518" dirty="0">
                <a:latin typeface="Book Antiqua"/>
                <a:cs typeface="Book Antiqua"/>
              </a:endParaRPr>
            </a:p>
          </p:txBody>
        </p:sp>
      </p:grpSp>
      <p:sp>
        <p:nvSpPr>
          <p:cNvPr id="177" name="object 27">
            <a:extLst>
              <a:ext uri="{FF2B5EF4-FFF2-40B4-BE49-F238E27FC236}">
                <a16:creationId xmlns:a16="http://schemas.microsoft.com/office/drawing/2014/main" id="{45912D3E-0E74-4C08-BD06-0BA77C346FA3}"/>
              </a:ext>
            </a:extLst>
          </p:cNvPr>
          <p:cNvSpPr/>
          <p:nvPr/>
        </p:nvSpPr>
        <p:spPr>
          <a:xfrm>
            <a:off x="495301" y="2017418"/>
            <a:ext cx="380924" cy="2356062"/>
          </a:xfrm>
          <a:custGeom>
            <a:avLst/>
            <a:gdLst/>
            <a:ahLst/>
            <a:cxnLst/>
            <a:rect l="l" t="t" r="r" b="b"/>
            <a:pathLst>
              <a:path w="1016635" h="1540510">
                <a:moveTo>
                  <a:pt x="0" y="1540065"/>
                </a:moveTo>
                <a:lnTo>
                  <a:pt x="0" y="114299"/>
                </a:lnTo>
                <a:lnTo>
                  <a:pt x="1785" y="48220"/>
                </a:lnTo>
                <a:lnTo>
                  <a:pt x="14287" y="14287"/>
                </a:lnTo>
                <a:lnTo>
                  <a:pt x="48220" y="1785"/>
                </a:lnTo>
                <a:lnTo>
                  <a:pt x="114300" y="0"/>
                </a:lnTo>
                <a:lnTo>
                  <a:pt x="1016546" y="0"/>
                </a:lnTo>
              </a:path>
            </a:pathLst>
          </a:custGeom>
          <a:ln w="9525">
            <a:solidFill>
              <a:srgbClr val="5051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59">
            <a:extLst>
              <a:ext uri="{FF2B5EF4-FFF2-40B4-BE49-F238E27FC236}">
                <a16:creationId xmlns:a16="http://schemas.microsoft.com/office/drawing/2014/main" id="{0ED1B7A3-5001-9440-E1D0-DFFDB690DCDA}"/>
              </a:ext>
            </a:extLst>
          </p:cNvPr>
          <p:cNvSpPr/>
          <p:nvPr/>
        </p:nvSpPr>
        <p:spPr>
          <a:xfrm>
            <a:off x="9286875" y="4797925"/>
            <a:ext cx="105496" cy="2539944"/>
          </a:xfrm>
          <a:custGeom>
            <a:avLst/>
            <a:gdLst/>
            <a:ahLst/>
            <a:cxnLst/>
            <a:rect l="l" t="t" r="r" b="b"/>
            <a:pathLst>
              <a:path w="930910" h="2191384">
                <a:moveTo>
                  <a:pt x="0" y="2190838"/>
                </a:moveTo>
                <a:lnTo>
                  <a:pt x="0" y="114300"/>
                </a:lnTo>
                <a:lnTo>
                  <a:pt x="1785" y="48220"/>
                </a:lnTo>
                <a:lnTo>
                  <a:pt x="14287" y="14287"/>
                </a:lnTo>
                <a:lnTo>
                  <a:pt x="48220" y="1785"/>
                </a:lnTo>
                <a:lnTo>
                  <a:pt x="114300" y="0"/>
                </a:lnTo>
                <a:lnTo>
                  <a:pt x="930516" y="0"/>
                </a:lnTo>
              </a:path>
            </a:pathLst>
          </a:custGeom>
          <a:ln w="9525">
            <a:solidFill>
              <a:srgbClr val="5051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51">
            <a:extLst>
              <a:ext uri="{FF2B5EF4-FFF2-40B4-BE49-F238E27FC236}">
                <a16:creationId xmlns:a16="http://schemas.microsoft.com/office/drawing/2014/main" id="{C1AE7F42-CD82-DC5E-5BFF-35BB3CF41604}"/>
              </a:ext>
            </a:extLst>
          </p:cNvPr>
          <p:cNvSpPr/>
          <p:nvPr/>
        </p:nvSpPr>
        <p:spPr>
          <a:xfrm>
            <a:off x="1456404" y="4806361"/>
            <a:ext cx="5279553" cy="2537030"/>
          </a:xfrm>
          <a:custGeom>
            <a:avLst/>
            <a:gdLst/>
            <a:ahLst/>
            <a:cxnLst/>
            <a:rect l="l" t="t" r="r" b="b"/>
            <a:pathLst>
              <a:path w="833119" h="3475354">
                <a:moveTo>
                  <a:pt x="833119" y="3474923"/>
                </a:moveTo>
                <a:lnTo>
                  <a:pt x="833119" y="114300"/>
                </a:lnTo>
                <a:lnTo>
                  <a:pt x="831334" y="48220"/>
                </a:lnTo>
                <a:lnTo>
                  <a:pt x="818832" y="14287"/>
                </a:lnTo>
                <a:lnTo>
                  <a:pt x="784899" y="1785"/>
                </a:lnTo>
                <a:lnTo>
                  <a:pt x="718819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5051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A3CE714-2FC9-0A5C-91BB-8942F3ADE64A}"/>
              </a:ext>
            </a:extLst>
          </p:cNvPr>
          <p:cNvGrpSpPr/>
          <p:nvPr/>
        </p:nvGrpSpPr>
        <p:grpSpPr>
          <a:xfrm>
            <a:off x="9525183" y="4554646"/>
            <a:ext cx="451484" cy="451484"/>
            <a:chOff x="7960395" y="4681486"/>
            <a:chExt cx="451484" cy="451484"/>
          </a:xfrm>
        </p:grpSpPr>
        <p:sp>
          <p:nvSpPr>
            <p:cNvPr id="100" name="object 54">
              <a:extLst>
                <a:ext uri="{FF2B5EF4-FFF2-40B4-BE49-F238E27FC236}">
                  <a16:creationId xmlns:a16="http://schemas.microsoft.com/office/drawing/2014/main" id="{88BC55BA-F8D5-A0D1-2D51-F185A3275234}"/>
                </a:ext>
              </a:extLst>
            </p:cNvPr>
            <p:cNvSpPr/>
            <p:nvPr/>
          </p:nvSpPr>
          <p:spPr>
            <a:xfrm>
              <a:off x="7960395" y="4681486"/>
              <a:ext cx="451484" cy="451484"/>
            </a:xfrm>
            <a:custGeom>
              <a:avLst/>
              <a:gdLst/>
              <a:ahLst/>
              <a:cxnLst/>
              <a:rect l="l" t="t" r="r" b="b"/>
              <a:pathLst>
                <a:path w="451485" h="451485">
                  <a:moveTo>
                    <a:pt x="225564" y="0"/>
                  </a:moveTo>
                  <a:lnTo>
                    <a:pt x="180106" y="4582"/>
                  </a:lnTo>
                  <a:lnTo>
                    <a:pt x="137765" y="17724"/>
                  </a:lnTo>
                  <a:lnTo>
                    <a:pt x="99450" y="38519"/>
                  </a:lnTo>
                  <a:lnTo>
                    <a:pt x="66066" y="66060"/>
                  </a:lnTo>
                  <a:lnTo>
                    <a:pt x="38523" y="99441"/>
                  </a:lnTo>
                  <a:lnTo>
                    <a:pt x="17726" y="137754"/>
                  </a:lnTo>
                  <a:lnTo>
                    <a:pt x="4582" y="180093"/>
                  </a:lnTo>
                  <a:lnTo>
                    <a:pt x="0" y="225551"/>
                  </a:lnTo>
                  <a:lnTo>
                    <a:pt x="4582" y="271006"/>
                  </a:lnTo>
                  <a:lnTo>
                    <a:pt x="17726" y="313343"/>
                  </a:lnTo>
                  <a:lnTo>
                    <a:pt x="38523" y="351657"/>
                  </a:lnTo>
                  <a:lnTo>
                    <a:pt x="66066" y="385038"/>
                  </a:lnTo>
                  <a:lnTo>
                    <a:pt x="99450" y="412581"/>
                  </a:lnTo>
                  <a:lnTo>
                    <a:pt x="137765" y="433377"/>
                  </a:lnTo>
                  <a:lnTo>
                    <a:pt x="180106" y="446521"/>
                  </a:lnTo>
                  <a:lnTo>
                    <a:pt x="225564" y="451103"/>
                  </a:lnTo>
                  <a:lnTo>
                    <a:pt x="271019" y="446521"/>
                  </a:lnTo>
                  <a:lnTo>
                    <a:pt x="313356" y="433377"/>
                  </a:lnTo>
                  <a:lnTo>
                    <a:pt x="351669" y="412581"/>
                  </a:lnTo>
                  <a:lnTo>
                    <a:pt x="385051" y="385038"/>
                  </a:lnTo>
                  <a:lnTo>
                    <a:pt x="412594" y="351657"/>
                  </a:lnTo>
                  <a:lnTo>
                    <a:pt x="433390" y="313343"/>
                  </a:lnTo>
                  <a:lnTo>
                    <a:pt x="446533" y="271006"/>
                  </a:lnTo>
                  <a:lnTo>
                    <a:pt x="451116" y="225551"/>
                  </a:lnTo>
                  <a:lnTo>
                    <a:pt x="446533" y="180093"/>
                  </a:lnTo>
                  <a:lnTo>
                    <a:pt x="433390" y="137754"/>
                  </a:lnTo>
                  <a:lnTo>
                    <a:pt x="412594" y="99441"/>
                  </a:lnTo>
                  <a:lnTo>
                    <a:pt x="385051" y="66060"/>
                  </a:lnTo>
                  <a:lnTo>
                    <a:pt x="351669" y="38519"/>
                  </a:lnTo>
                  <a:lnTo>
                    <a:pt x="313356" y="17724"/>
                  </a:lnTo>
                  <a:lnTo>
                    <a:pt x="271019" y="4582"/>
                  </a:lnTo>
                  <a:lnTo>
                    <a:pt x="225564" y="0"/>
                  </a:lnTo>
                  <a:close/>
                </a:path>
              </a:pathLst>
            </a:custGeom>
            <a:solidFill>
              <a:srgbClr val="505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55">
              <a:extLst>
                <a:ext uri="{FF2B5EF4-FFF2-40B4-BE49-F238E27FC236}">
                  <a16:creationId xmlns:a16="http://schemas.microsoft.com/office/drawing/2014/main" id="{AB7607D8-BEB1-6657-D38D-D94E089D06D0}"/>
                </a:ext>
              </a:extLst>
            </p:cNvPr>
            <p:cNvSpPr txBox="1"/>
            <p:nvPr/>
          </p:nvSpPr>
          <p:spPr>
            <a:xfrm>
              <a:off x="7974005" y="4749645"/>
              <a:ext cx="381000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sz="1575" b="1" baseline="31746" dirty="0">
                  <a:solidFill>
                    <a:srgbClr val="FFFFFF"/>
                  </a:solidFill>
                  <a:latin typeface="Book Antiqua"/>
                  <a:cs typeface="Book Antiqua"/>
                </a:rPr>
                <a:t>$</a:t>
              </a:r>
              <a:r>
                <a:rPr lang="en-CA" sz="1800" b="1" dirty="0">
                  <a:solidFill>
                    <a:srgbClr val="FFFFFF"/>
                  </a:solidFill>
                  <a:latin typeface="Book Antiqua"/>
                  <a:cs typeface="Book Antiqua"/>
                </a:rPr>
                <a:t>20</a:t>
              </a:r>
              <a:endParaRPr sz="1800" dirty="0">
                <a:latin typeface="Book Antiqua"/>
                <a:cs typeface="Book Antiqua"/>
              </a:endParaRPr>
            </a:p>
          </p:txBody>
        </p:sp>
      </p:grpSp>
      <p:sp>
        <p:nvSpPr>
          <p:cNvPr id="18" name="object 59">
            <a:extLst>
              <a:ext uri="{FF2B5EF4-FFF2-40B4-BE49-F238E27FC236}">
                <a16:creationId xmlns:a16="http://schemas.microsoft.com/office/drawing/2014/main" id="{D0ADF2F0-0CD2-363C-2066-61461F8EF947}"/>
              </a:ext>
            </a:extLst>
          </p:cNvPr>
          <p:cNvSpPr/>
          <p:nvPr/>
        </p:nvSpPr>
        <p:spPr>
          <a:xfrm>
            <a:off x="495299" y="4806413"/>
            <a:ext cx="120723" cy="2338052"/>
          </a:xfrm>
          <a:custGeom>
            <a:avLst/>
            <a:gdLst/>
            <a:ahLst/>
            <a:cxnLst/>
            <a:rect l="l" t="t" r="r" b="b"/>
            <a:pathLst>
              <a:path w="930910" h="2191384">
                <a:moveTo>
                  <a:pt x="0" y="2190838"/>
                </a:moveTo>
                <a:lnTo>
                  <a:pt x="0" y="114300"/>
                </a:lnTo>
                <a:lnTo>
                  <a:pt x="1785" y="48220"/>
                </a:lnTo>
                <a:lnTo>
                  <a:pt x="14287" y="14287"/>
                </a:lnTo>
                <a:lnTo>
                  <a:pt x="48220" y="1785"/>
                </a:lnTo>
                <a:lnTo>
                  <a:pt x="114300" y="0"/>
                </a:lnTo>
                <a:lnTo>
                  <a:pt x="930516" y="0"/>
                </a:lnTo>
              </a:path>
            </a:pathLst>
          </a:custGeom>
          <a:ln w="9525">
            <a:solidFill>
              <a:srgbClr val="5051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95">
            <a:extLst>
              <a:ext uri="{FF2B5EF4-FFF2-40B4-BE49-F238E27FC236}">
                <a16:creationId xmlns:a16="http://schemas.microsoft.com/office/drawing/2014/main" id="{FEC92C13-F1C4-1ADE-E5E1-9BD3998B1865}"/>
              </a:ext>
            </a:extLst>
          </p:cNvPr>
          <p:cNvSpPr txBox="1"/>
          <p:nvPr/>
        </p:nvSpPr>
        <p:spPr>
          <a:xfrm>
            <a:off x="303014" y="3522121"/>
            <a:ext cx="964463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Lucky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Gems II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31114037</a:t>
            </a:r>
          </a:p>
        </p:txBody>
      </p:sp>
      <p:sp>
        <p:nvSpPr>
          <p:cNvPr id="166" name="object 95">
            <a:extLst>
              <a:ext uri="{FF2B5EF4-FFF2-40B4-BE49-F238E27FC236}">
                <a16:creationId xmlns:a16="http://schemas.microsoft.com/office/drawing/2014/main" id="{7ECC3D72-FC27-9B08-5F0D-4E6F83B68A44}"/>
              </a:ext>
            </a:extLst>
          </p:cNvPr>
          <p:cNvSpPr txBox="1"/>
          <p:nvPr/>
        </p:nvSpPr>
        <p:spPr>
          <a:xfrm>
            <a:off x="6762387" y="3486616"/>
            <a:ext cx="1086993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Shiny and 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Bright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31114041</a:t>
            </a:r>
          </a:p>
        </p:txBody>
      </p:sp>
      <p:sp>
        <p:nvSpPr>
          <p:cNvPr id="205" name="object 95">
            <a:extLst>
              <a:ext uri="{FF2B5EF4-FFF2-40B4-BE49-F238E27FC236}">
                <a16:creationId xmlns:a16="http://schemas.microsoft.com/office/drawing/2014/main" id="{E5B0EEE4-71BC-414D-ECAB-3CD9A14F7937}"/>
              </a:ext>
            </a:extLst>
          </p:cNvPr>
          <p:cNvSpPr txBox="1"/>
          <p:nvPr/>
        </p:nvSpPr>
        <p:spPr>
          <a:xfrm>
            <a:off x="169206" y="6489590"/>
            <a:ext cx="141757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Bingo 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Multiplier VIII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(Orange/Blue)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31114020-02</a:t>
            </a:r>
          </a:p>
        </p:txBody>
      </p:sp>
      <p:sp>
        <p:nvSpPr>
          <p:cNvPr id="48" name="object 95">
            <a:extLst>
              <a:ext uri="{FF2B5EF4-FFF2-40B4-BE49-F238E27FC236}">
                <a16:creationId xmlns:a16="http://schemas.microsoft.com/office/drawing/2014/main" id="{02553BB2-81A8-7696-8F65-9F26D5D5BC4F}"/>
              </a:ext>
            </a:extLst>
          </p:cNvPr>
          <p:cNvSpPr txBox="1"/>
          <p:nvPr/>
        </p:nvSpPr>
        <p:spPr>
          <a:xfrm>
            <a:off x="3723377" y="4052118"/>
            <a:ext cx="2050917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Christmas Tails II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31114048</a:t>
            </a:r>
          </a:p>
        </p:txBody>
      </p:sp>
      <p:sp>
        <p:nvSpPr>
          <p:cNvPr id="84" name="object 95">
            <a:extLst>
              <a:ext uri="{FF2B5EF4-FFF2-40B4-BE49-F238E27FC236}">
                <a16:creationId xmlns:a16="http://schemas.microsoft.com/office/drawing/2014/main" id="{08037BDB-C8F2-5CA6-EF56-E6B551AEEC54}"/>
              </a:ext>
            </a:extLst>
          </p:cNvPr>
          <p:cNvSpPr txBox="1"/>
          <p:nvPr/>
        </p:nvSpPr>
        <p:spPr>
          <a:xfrm>
            <a:off x="1025378" y="6047138"/>
            <a:ext cx="108733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Deluxe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Crossword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(Casino)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31114025-02</a:t>
            </a:r>
          </a:p>
        </p:txBody>
      </p:sp>
      <p:sp>
        <p:nvSpPr>
          <p:cNvPr id="85" name="object 95">
            <a:extLst>
              <a:ext uri="{FF2B5EF4-FFF2-40B4-BE49-F238E27FC236}">
                <a16:creationId xmlns:a16="http://schemas.microsoft.com/office/drawing/2014/main" id="{E2EEC9C1-2B11-C49E-7F44-84A36DCB2FEF}"/>
              </a:ext>
            </a:extLst>
          </p:cNvPr>
          <p:cNvSpPr txBox="1"/>
          <p:nvPr/>
        </p:nvSpPr>
        <p:spPr>
          <a:xfrm>
            <a:off x="1635890" y="6335970"/>
            <a:ext cx="122408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Merry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Money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Multiplier IV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31114045</a:t>
            </a:r>
          </a:p>
        </p:txBody>
      </p:sp>
      <p:sp>
        <p:nvSpPr>
          <p:cNvPr id="87" name="object 95">
            <a:extLst>
              <a:ext uri="{FF2B5EF4-FFF2-40B4-BE49-F238E27FC236}">
                <a16:creationId xmlns:a16="http://schemas.microsoft.com/office/drawing/2014/main" id="{6E67E9FA-6B4A-F4FE-23BF-95F32590A085}"/>
              </a:ext>
            </a:extLst>
          </p:cNvPr>
          <p:cNvSpPr txBox="1"/>
          <p:nvPr/>
        </p:nvSpPr>
        <p:spPr>
          <a:xfrm>
            <a:off x="6812838" y="6818475"/>
            <a:ext cx="826657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25 Days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Of Winning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31114051</a:t>
            </a:r>
          </a:p>
        </p:txBody>
      </p:sp>
      <p:sp>
        <p:nvSpPr>
          <p:cNvPr id="73" name="object 95">
            <a:extLst>
              <a:ext uri="{FF2B5EF4-FFF2-40B4-BE49-F238E27FC236}">
                <a16:creationId xmlns:a16="http://schemas.microsoft.com/office/drawing/2014/main" id="{7C1025FD-6144-9707-0AA3-6193DE98838D}"/>
              </a:ext>
            </a:extLst>
          </p:cNvPr>
          <p:cNvSpPr txBox="1"/>
          <p:nvPr/>
        </p:nvSpPr>
        <p:spPr>
          <a:xfrm>
            <a:off x="2915040" y="3453135"/>
            <a:ext cx="1414193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Holiday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Cash II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31114047</a:t>
            </a:r>
          </a:p>
          <a:p>
            <a:pPr marL="12700" marR="5080" indent="29209" algn="ctr"/>
            <a:endParaRPr lang="en-CA" sz="1000" b="1" spc="5" dirty="0">
              <a:solidFill>
                <a:srgbClr val="231F20"/>
              </a:solidFill>
              <a:cs typeface="Calibri"/>
            </a:endParaRPr>
          </a:p>
        </p:txBody>
      </p:sp>
      <p:sp>
        <p:nvSpPr>
          <p:cNvPr id="119" name="object 95">
            <a:extLst>
              <a:ext uri="{FF2B5EF4-FFF2-40B4-BE49-F238E27FC236}">
                <a16:creationId xmlns:a16="http://schemas.microsoft.com/office/drawing/2014/main" id="{AD98A322-D9E3-49D6-B414-A405A8908B3E}"/>
              </a:ext>
            </a:extLst>
          </p:cNvPr>
          <p:cNvSpPr txBox="1"/>
          <p:nvPr/>
        </p:nvSpPr>
        <p:spPr>
          <a:xfrm>
            <a:off x="7486745" y="6501693"/>
            <a:ext cx="1038365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Luxury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Crossword XX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31114053</a:t>
            </a:r>
          </a:p>
        </p:txBody>
      </p:sp>
      <p:sp>
        <p:nvSpPr>
          <p:cNvPr id="140" name="object 95">
            <a:extLst>
              <a:ext uri="{FF2B5EF4-FFF2-40B4-BE49-F238E27FC236}">
                <a16:creationId xmlns:a16="http://schemas.microsoft.com/office/drawing/2014/main" id="{B3ADF830-BB0E-455C-C017-84A28DF4BD4B}"/>
              </a:ext>
            </a:extLst>
          </p:cNvPr>
          <p:cNvSpPr txBox="1"/>
          <p:nvPr/>
        </p:nvSpPr>
        <p:spPr>
          <a:xfrm>
            <a:off x="8912765" y="6507958"/>
            <a:ext cx="158378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Holiday Gift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Pack XII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31114033</a:t>
            </a:r>
          </a:p>
          <a:p>
            <a:pPr marL="12700" marR="5080" indent="29209" algn="ctr"/>
            <a:endParaRPr lang="en-CA" sz="1000" b="1" spc="5" dirty="0">
              <a:solidFill>
                <a:srgbClr val="231F20"/>
              </a:solidFill>
              <a:cs typeface="Calibri"/>
            </a:endParaRPr>
          </a:p>
        </p:txBody>
      </p:sp>
      <p:sp>
        <p:nvSpPr>
          <p:cNvPr id="145" name="object 20">
            <a:extLst>
              <a:ext uri="{FF2B5EF4-FFF2-40B4-BE49-F238E27FC236}">
                <a16:creationId xmlns:a16="http://schemas.microsoft.com/office/drawing/2014/main" id="{B9450FB1-D93C-5790-215C-F49101ED3DEB}"/>
              </a:ext>
            </a:extLst>
          </p:cNvPr>
          <p:cNvSpPr/>
          <p:nvPr/>
        </p:nvSpPr>
        <p:spPr>
          <a:xfrm>
            <a:off x="10029253" y="4806276"/>
            <a:ext cx="143446" cy="2537115"/>
          </a:xfrm>
          <a:custGeom>
            <a:avLst/>
            <a:gdLst/>
            <a:ahLst/>
            <a:cxnLst/>
            <a:rect l="l" t="t" r="r" b="b"/>
            <a:pathLst>
              <a:path w="1008379" h="1540510">
                <a:moveTo>
                  <a:pt x="1007960" y="1540065"/>
                </a:moveTo>
                <a:lnTo>
                  <a:pt x="1007960" y="114299"/>
                </a:lnTo>
                <a:lnTo>
                  <a:pt x="1006174" y="48220"/>
                </a:lnTo>
                <a:lnTo>
                  <a:pt x="993673" y="14287"/>
                </a:lnTo>
                <a:lnTo>
                  <a:pt x="959740" y="1785"/>
                </a:lnTo>
                <a:lnTo>
                  <a:pt x="893660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5051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9DE8DAE8-7889-52B9-3CF5-FF062F635BBB}"/>
              </a:ext>
            </a:extLst>
          </p:cNvPr>
          <p:cNvSpPr txBox="1"/>
          <p:nvPr/>
        </p:nvSpPr>
        <p:spPr>
          <a:xfrm>
            <a:off x="2083410" y="7581900"/>
            <a:ext cx="6378972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25" algn="ctr">
              <a:lnSpc>
                <a:spcPct val="100000"/>
              </a:lnSpc>
              <a:spcBef>
                <a:spcPts val="800"/>
              </a:spcBef>
            </a:pPr>
            <a:r>
              <a:rPr sz="1000" spc="-40" dirty="0">
                <a:solidFill>
                  <a:srgbClr val="231F20"/>
                </a:solidFill>
              </a:rPr>
              <a:t>Check the product code in the top right corner of the ticket to ensure </a:t>
            </a:r>
            <a:r>
              <a:rPr sz="1000" spc="-30" dirty="0">
                <a:solidFill>
                  <a:srgbClr val="231F20"/>
                </a:solidFill>
                <a:cs typeface="Trebuchet MS"/>
              </a:rPr>
              <a:t>it</a:t>
            </a:r>
            <a:r>
              <a:rPr sz="1000" spc="-70" dirty="0">
                <a:solidFill>
                  <a:srgbClr val="231F20"/>
                </a:solidFill>
                <a:cs typeface="Trebuchet MS"/>
              </a:rPr>
              <a:t> </a:t>
            </a:r>
            <a:r>
              <a:rPr sz="1000" spc="-20" dirty="0">
                <a:solidFill>
                  <a:srgbClr val="231F20"/>
                </a:solidFill>
                <a:cs typeface="Trebuchet MS"/>
              </a:rPr>
              <a:t>is</a:t>
            </a:r>
            <a:r>
              <a:rPr sz="1000" spc="-70" dirty="0">
                <a:solidFill>
                  <a:srgbClr val="231F20"/>
                </a:solidFill>
                <a:cs typeface="Trebuchet MS"/>
              </a:rPr>
              <a:t> </a:t>
            </a:r>
            <a:r>
              <a:rPr sz="1000" spc="-40" dirty="0">
                <a:solidFill>
                  <a:srgbClr val="231F20"/>
                </a:solidFill>
                <a:cs typeface="Trebuchet MS"/>
              </a:rPr>
              <a:t>the</a:t>
            </a:r>
            <a:r>
              <a:rPr sz="1000" spc="-75" dirty="0">
                <a:solidFill>
                  <a:srgbClr val="231F20"/>
                </a:solidFill>
                <a:cs typeface="Trebuchet MS"/>
              </a:rPr>
              <a:t> </a:t>
            </a:r>
            <a:r>
              <a:rPr sz="1000" spc="-45" dirty="0">
                <a:solidFill>
                  <a:srgbClr val="231F20"/>
                </a:solidFill>
                <a:cs typeface="Trebuchet MS"/>
              </a:rPr>
              <a:t>correct</a:t>
            </a:r>
            <a:r>
              <a:rPr sz="1000" spc="-95" dirty="0">
                <a:solidFill>
                  <a:srgbClr val="231F20"/>
                </a:solidFill>
                <a:cs typeface="Trebuchet MS"/>
              </a:rPr>
              <a:t> </a:t>
            </a:r>
            <a:r>
              <a:rPr sz="1000" spc="-40" dirty="0">
                <a:solidFill>
                  <a:srgbClr val="231F20"/>
                </a:solidFill>
                <a:cs typeface="Trebuchet MS"/>
              </a:rPr>
              <a:t>variation.</a:t>
            </a:r>
            <a:endParaRPr lang="en-CA" sz="1000" spc="-40" dirty="0">
              <a:solidFill>
                <a:srgbClr val="231F20"/>
              </a:solidFill>
              <a:cs typeface="Trebuchet MS"/>
            </a:endParaRPr>
          </a:p>
          <a:p>
            <a:pPr marL="60325" algn="ctr">
              <a:lnSpc>
                <a:spcPct val="100000"/>
              </a:lnSpc>
              <a:spcBef>
                <a:spcPts val="800"/>
              </a:spcBef>
            </a:pPr>
            <a:r>
              <a:rPr lang="en-CA" sz="1000" b="1" dirty="0"/>
              <a:t>Tickets not returned by the expiration date are subject to billing.</a:t>
            </a:r>
          </a:p>
        </p:txBody>
      </p:sp>
      <p:sp>
        <p:nvSpPr>
          <p:cNvPr id="5" name="object 95">
            <a:extLst>
              <a:ext uri="{FF2B5EF4-FFF2-40B4-BE49-F238E27FC236}">
                <a16:creationId xmlns:a16="http://schemas.microsoft.com/office/drawing/2014/main" id="{E189DD2E-C303-7DA9-62CD-3B20E065E754}"/>
              </a:ext>
            </a:extLst>
          </p:cNvPr>
          <p:cNvSpPr txBox="1"/>
          <p:nvPr/>
        </p:nvSpPr>
        <p:spPr>
          <a:xfrm>
            <a:off x="931083" y="3526652"/>
            <a:ext cx="1070495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Candy Cane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Cash IV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31114042</a:t>
            </a:r>
          </a:p>
        </p:txBody>
      </p:sp>
      <p:sp>
        <p:nvSpPr>
          <p:cNvPr id="71" name="object 59">
            <a:extLst>
              <a:ext uri="{FF2B5EF4-FFF2-40B4-BE49-F238E27FC236}">
                <a16:creationId xmlns:a16="http://schemas.microsoft.com/office/drawing/2014/main" id="{A6290538-33ED-E346-5641-560CD45E1193}"/>
              </a:ext>
            </a:extLst>
          </p:cNvPr>
          <p:cNvSpPr/>
          <p:nvPr/>
        </p:nvSpPr>
        <p:spPr>
          <a:xfrm>
            <a:off x="6781631" y="4817744"/>
            <a:ext cx="763399" cy="2537032"/>
          </a:xfrm>
          <a:custGeom>
            <a:avLst/>
            <a:gdLst/>
            <a:ahLst/>
            <a:cxnLst/>
            <a:rect l="l" t="t" r="r" b="b"/>
            <a:pathLst>
              <a:path w="930910" h="2191384">
                <a:moveTo>
                  <a:pt x="0" y="2190838"/>
                </a:moveTo>
                <a:lnTo>
                  <a:pt x="0" y="114300"/>
                </a:lnTo>
                <a:lnTo>
                  <a:pt x="1785" y="48220"/>
                </a:lnTo>
                <a:lnTo>
                  <a:pt x="14287" y="14287"/>
                </a:lnTo>
                <a:lnTo>
                  <a:pt x="48220" y="1785"/>
                </a:lnTo>
                <a:lnTo>
                  <a:pt x="114300" y="0"/>
                </a:lnTo>
                <a:lnTo>
                  <a:pt x="930516" y="0"/>
                </a:lnTo>
              </a:path>
            </a:pathLst>
          </a:custGeom>
          <a:ln w="9525">
            <a:solidFill>
              <a:srgbClr val="5051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95">
            <a:extLst>
              <a:ext uri="{FF2B5EF4-FFF2-40B4-BE49-F238E27FC236}">
                <a16:creationId xmlns:a16="http://schemas.microsoft.com/office/drawing/2014/main" id="{5160FDEB-F7FB-3489-6FF7-ECBC46E1D803}"/>
              </a:ext>
            </a:extLst>
          </p:cNvPr>
          <p:cNvSpPr txBox="1"/>
          <p:nvPr/>
        </p:nvSpPr>
        <p:spPr>
          <a:xfrm>
            <a:off x="2356056" y="6330446"/>
            <a:ext cx="122408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Festive 777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31114045</a:t>
            </a:r>
          </a:p>
        </p:txBody>
      </p:sp>
      <p:sp>
        <p:nvSpPr>
          <p:cNvPr id="79" name="object 95">
            <a:extLst>
              <a:ext uri="{FF2B5EF4-FFF2-40B4-BE49-F238E27FC236}">
                <a16:creationId xmlns:a16="http://schemas.microsoft.com/office/drawing/2014/main" id="{F9415615-3B9C-9074-4EDC-582312CFF2A9}"/>
              </a:ext>
            </a:extLst>
          </p:cNvPr>
          <p:cNvSpPr txBox="1"/>
          <p:nvPr/>
        </p:nvSpPr>
        <p:spPr>
          <a:xfrm>
            <a:off x="3086100" y="6318025"/>
            <a:ext cx="122408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5X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31114059</a:t>
            </a:r>
          </a:p>
        </p:txBody>
      </p:sp>
      <p:sp>
        <p:nvSpPr>
          <p:cNvPr id="89" name="object 95">
            <a:extLst>
              <a:ext uri="{FF2B5EF4-FFF2-40B4-BE49-F238E27FC236}">
                <a16:creationId xmlns:a16="http://schemas.microsoft.com/office/drawing/2014/main" id="{A217408B-7FBE-85AF-C21E-5161A2A76CF3}"/>
              </a:ext>
            </a:extLst>
          </p:cNvPr>
          <p:cNvSpPr txBox="1"/>
          <p:nvPr/>
        </p:nvSpPr>
        <p:spPr>
          <a:xfrm>
            <a:off x="6132775" y="3531066"/>
            <a:ext cx="105262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Lucky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Lines XIV 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(Orange)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31114036-01</a:t>
            </a:r>
          </a:p>
        </p:txBody>
      </p:sp>
      <p:sp>
        <p:nvSpPr>
          <p:cNvPr id="95" name="object 95">
            <a:extLst>
              <a:ext uri="{FF2B5EF4-FFF2-40B4-BE49-F238E27FC236}">
                <a16:creationId xmlns:a16="http://schemas.microsoft.com/office/drawing/2014/main" id="{70766C03-22BB-AAEF-4110-7D268AB77900}"/>
              </a:ext>
            </a:extLst>
          </p:cNvPr>
          <p:cNvSpPr txBox="1"/>
          <p:nvPr/>
        </p:nvSpPr>
        <p:spPr>
          <a:xfrm>
            <a:off x="7427253" y="3483318"/>
            <a:ext cx="1086993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Reindeer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Riches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31114050</a:t>
            </a:r>
          </a:p>
        </p:txBody>
      </p:sp>
      <p:sp>
        <p:nvSpPr>
          <p:cNvPr id="96" name="object 95">
            <a:extLst>
              <a:ext uri="{FF2B5EF4-FFF2-40B4-BE49-F238E27FC236}">
                <a16:creationId xmlns:a16="http://schemas.microsoft.com/office/drawing/2014/main" id="{8AD80DEC-5867-53CA-C3BC-6C62647FC08B}"/>
              </a:ext>
            </a:extLst>
          </p:cNvPr>
          <p:cNvSpPr txBox="1"/>
          <p:nvPr/>
        </p:nvSpPr>
        <p:spPr>
          <a:xfrm>
            <a:off x="8289678" y="6799344"/>
            <a:ext cx="1038131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10X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31114060</a:t>
            </a:r>
          </a:p>
        </p:txBody>
      </p:sp>
      <p:sp>
        <p:nvSpPr>
          <p:cNvPr id="63" name="object 95">
            <a:extLst>
              <a:ext uri="{FF2B5EF4-FFF2-40B4-BE49-F238E27FC236}">
                <a16:creationId xmlns:a16="http://schemas.microsoft.com/office/drawing/2014/main" id="{9DF61B06-B86A-A10B-765D-A2C42852CE4C}"/>
              </a:ext>
            </a:extLst>
          </p:cNvPr>
          <p:cNvSpPr txBox="1"/>
          <p:nvPr/>
        </p:nvSpPr>
        <p:spPr>
          <a:xfrm>
            <a:off x="4802940" y="2988765"/>
            <a:ext cx="2050917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2X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31114058</a:t>
            </a:r>
          </a:p>
        </p:txBody>
      </p:sp>
      <p:sp>
        <p:nvSpPr>
          <p:cNvPr id="64" name="object 95">
            <a:extLst>
              <a:ext uri="{FF2B5EF4-FFF2-40B4-BE49-F238E27FC236}">
                <a16:creationId xmlns:a16="http://schemas.microsoft.com/office/drawing/2014/main" id="{054D4C96-1510-B85F-CA36-65E2370F9CC3}"/>
              </a:ext>
            </a:extLst>
          </p:cNvPr>
          <p:cNvSpPr txBox="1"/>
          <p:nvPr/>
        </p:nvSpPr>
        <p:spPr>
          <a:xfrm>
            <a:off x="4816976" y="4363364"/>
            <a:ext cx="2050917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Cupcake Cash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31114065</a:t>
            </a:r>
          </a:p>
          <a:p>
            <a:pPr marL="12700" marR="5080" indent="29209" algn="ctr"/>
            <a:endParaRPr lang="en-CA" sz="1000" b="1" spc="5" dirty="0">
              <a:solidFill>
                <a:srgbClr val="231F20"/>
              </a:solidFill>
              <a:cs typeface="Calibri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873D66F8-96F4-5DFE-942F-1F53234F3DBE}"/>
              </a:ext>
            </a:extLst>
          </p:cNvPr>
          <p:cNvSpPr/>
          <p:nvPr/>
        </p:nvSpPr>
        <p:spPr>
          <a:xfrm>
            <a:off x="8420100" y="4797696"/>
            <a:ext cx="810303" cy="2537115"/>
          </a:xfrm>
          <a:custGeom>
            <a:avLst/>
            <a:gdLst/>
            <a:ahLst/>
            <a:cxnLst/>
            <a:rect l="l" t="t" r="r" b="b"/>
            <a:pathLst>
              <a:path w="1008379" h="1540510">
                <a:moveTo>
                  <a:pt x="1007960" y="1540065"/>
                </a:moveTo>
                <a:lnTo>
                  <a:pt x="1007960" y="114299"/>
                </a:lnTo>
                <a:lnTo>
                  <a:pt x="1006174" y="48220"/>
                </a:lnTo>
                <a:lnTo>
                  <a:pt x="993673" y="14287"/>
                </a:lnTo>
                <a:lnTo>
                  <a:pt x="959740" y="1785"/>
                </a:lnTo>
                <a:lnTo>
                  <a:pt x="893660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5051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95">
            <a:extLst>
              <a:ext uri="{FF2B5EF4-FFF2-40B4-BE49-F238E27FC236}">
                <a16:creationId xmlns:a16="http://schemas.microsoft.com/office/drawing/2014/main" id="{589E7434-BDCD-5083-FF53-F662966402B5}"/>
              </a:ext>
            </a:extLst>
          </p:cNvPr>
          <p:cNvSpPr txBox="1"/>
          <p:nvPr/>
        </p:nvSpPr>
        <p:spPr>
          <a:xfrm>
            <a:off x="3771900" y="6330390"/>
            <a:ext cx="1224088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High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Roller III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31114064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A1D4CBE-347D-E24B-F161-09D5F31F20C0}"/>
              </a:ext>
            </a:extLst>
          </p:cNvPr>
          <p:cNvGrpSpPr/>
          <p:nvPr/>
        </p:nvGrpSpPr>
        <p:grpSpPr>
          <a:xfrm>
            <a:off x="7785918" y="4544174"/>
            <a:ext cx="451484" cy="451484"/>
            <a:chOff x="7587616" y="4561332"/>
            <a:chExt cx="451484" cy="451484"/>
          </a:xfrm>
        </p:grpSpPr>
        <p:sp>
          <p:nvSpPr>
            <p:cNvPr id="160" name="object 54">
              <a:extLst>
                <a:ext uri="{FF2B5EF4-FFF2-40B4-BE49-F238E27FC236}">
                  <a16:creationId xmlns:a16="http://schemas.microsoft.com/office/drawing/2014/main" id="{62F73B1D-4FB7-C893-A4E5-7E97353FEE64}"/>
                </a:ext>
              </a:extLst>
            </p:cNvPr>
            <p:cNvSpPr/>
            <p:nvPr/>
          </p:nvSpPr>
          <p:spPr>
            <a:xfrm>
              <a:off x="7587616" y="4561332"/>
              <a:ext cx="451484" cy="451484"/>
            </a:xfrm>
            <a:custGeom>
              <a:avLst/>
              <a:gdLst/>
              <a:ahLst/>
              <a:cxnLst/>
              <a:rect l="l" t="t" r="r" b="b"/>
              <a:pathLst>
                <a:path w="451485" h="451485">
                  <a:moveTo>
                    <a:pt x="225564" y="0"/>
                  </a:moveTo>
                  <a:lnTo>
                    <a:pt x="180106" y="4582"/>
                  </a:lnTo>
                  <a:lnTo>
                    <a:pt x="137765" y="17724"/>
                  </a:lnTo>
                  <a:lnTo>
                    <a:pt x="99450" y="38519"/>
                  </a:lnTo>
                  <a:lnTo>
                    <a:pt x="66066" y="66060"/>
                  </a:lnTo>
                  <a:lnTo>
                    <a:pt x="38523" y="99441"/>
                  </a:lnTo>
                  <a:lnTo>
                    <a:pt x="17726" y="137754"/>
                  </a:lnTo>
                  <a:lnTo>
                    <a:pt x="4582" y="180093"/>
                  </a:lnTo>
                  <a:lnTo>
                    <a:pt x="0" y="225551"/>
                  </a:lnTo>
                  <a:lnTo>
                    <a:pt x="4582" y="271006"/>
                  </a:lnTo>
                  <a:lnTo>
                    <a:pt x="17726" y="313343"/>
                  </a:lnTo>
                  <a:lnTo>
                    <a:pt x="38523" y="351657"/>
                  </a:lnTo>
                  <a:lnTo>
                    <a:pt x="66066" y="385038"/>
                  </a:lnTo>
                  <a:lnTo>
                    <a:pt x="99450" y="412581"/>
                  </a:lnTo>
                  <a:lnTo>
                    <a:pt x="137765" y="433377"/>
                  </a:lnTo>
                  <a:lnTo>
                    <a:pt x="180106" y="446521"/>
                  </a:lnTo>
                  <a:lnTo>
                    <a:pt x="225564" y="451103"/>
                  </a:lnTo>
                  <a:lnTo>
                    <a:pt x="271019" y="446521"/>
                  </a:lnTo>
                  <a:lnTo>
                    <a:pt x="313356" y="433377"/>
                  </a:lnTo>
                  <a:lnTo>
                    <a:pt x="351669" y="412581"/>
                  </a:lnTo>
                  <a:lnTo>
                    <a:pt x="385051" y="385038"/>
                  </a:lnTo>
                  <a:lnTo>
                    <a:pt x="412594" y="351657"/>
                  </a:lnTo>
                  <a:lnTo>
                    <a:pt x="433390" y="313343"/>
                  </a:lnTo>
                  <a:lnTo>
                    <a:pt x="446533" y="271006"/>
                  </a:lnTo>
                  <a:lnTo>
                    <a:pt x="451116" y="225551"/>
                  </a:lnTo>
                  <a:lnTo>
                    <a:pt x="446533" y="180093"/>
                  </a:lnTo>
                  <a:lnTo>
                    <a:pt x="433390" y="137754"/>
                  </a:lnTo>
                  <a:lnTo>
                    <a:pt x="412594" y="99441"/>
                  </a:lnTo>
                  <a:lnTo>
                    <a:pt x="385051" y="66060"/>
                  </a:lnTo>
                  <a:lnTo>
                    <a:pt x="351669" y="38519"/>
                  </a:lnTo>
                  <a:lnTo>
                    <a:pt x="313356" y="17724"/>
                  </a:lnTo>
                  <a:lnTo>
                    <a:pt x="271019" y="4582"/>
                  </a:lnTo>
                  <a:lnTo>
                    <a:pt x="225564" y="0"/>
                  </a:lnTo>
                  <a:close/>
                </a:path>
              </a:pathLst>
            </a:custGeom>
            <a:solidFill>
              <a:srgbClr val="5051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3" name="object 55">
              <a:extLst>
                <a:ext uri="{FF2B5EF4-FFF2-40B4-BE49-F238E27FC236}">
                  <a16:creationId xmlns:a16="http://schemas.microsoft.com/office/drawing/2014/main" id="{1B0EEB0C-29F9-D6BA-2A14-47255110E82D}"/>
                </a:ext>
              </a:extLst>
            </p:cNvPr>
            <p:cNvSpPr txBox="1"/>
            <p:nvPr/>
          </p:nvSpPr>
          <p:spPr>
            <a:xfrm>
              <a:off x="7600791" y="4647035"/>
              <a:ext cx="381000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sz="1575" b="1" baseline="31746" dirty="0">
                  <a:solidFill>
                    <a:srgbClr val="FFFFFF"/>
                  </a:solidFill>
                  <a:latin typeface="Book Antiqua"/>
                  <a:cs typeface="Book Antiqua"/>
                </a:rPr>
                <a:t>$</a:t>
              </a:r>
              <a:r>
                <a:rPr lang="en-CA" sz="1800" b="1" dirty="0">
                  <a:solidFill>
                    <a:srgbClr val="FFFFFF"/>
                  </a:solidFill>
                  <a:latin typeface="Book Antiqua"/>
                  <a:cs typeface="Book Antiqua"/>
                </a:rPr>
                <a:t>10</a:t>
              </a:r>
              <a:endParaRPr sz="1800" dirty="0">
                <a:latin typeface="Book Antiqua"/>
                <a:cs typeface="Book Antiqua"/>
              </a:endParaRPr>
            </a:p>
          </p:txBody>
        </p:sp>
      </p:grpSp>
      <p:sp>
        <p:nvSpPr>
          <p:cNvPr id="9" name="object 95">
            <a:extLst>
              <a:ext uri="{FF2B5EF4-FFF2-40B4-BE49-F238E27FC236}">
                <a16:creationId xmlns:a16="http://schemas.microsoft.com/office/drawing/2014/main" id="{05E0F396-F7CF-D76C-403E-910809A0317B}"/>
              </a:ext>
            </a:extLst>
          </p:cNvPr>
          <p:cNvSpPr txBox="1"/>
          <p:nvPr/>
        </p:nvSpPr>
        <p:spPr>
          <a:xfrm>
            <a:off x="2244899" y="4048491"/>
            <a:ext cx="1070495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Winter 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Wishes II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31114043</a:t>
            </a:r>
          </a:p>
        </p:txBody>
      </p:sp>
      <p:sp>
        <p:nvSpPr>
          <p:cNvPr id="11" name="object 95">
            <a:extLst>
              <a:ext uri="{FF2B5EF4-FFF2-40B4-BE49-F238E27FC236}">
                <a16:creationId xmlns:a16="http://schemas.microsoft.com/office/drawing/2014/main" id="{5F0A1202-8194-0C80-9D05-100849F502BB}"/>
              </a:ext>
            </a:extLst>
          </p:cNvPr>
          <p:cNvSpPr txBox="1"/>
          <p:nvPr/>
        </p:nvSpPr>
        <p:spPr>
          <a:xfrm>
            <a:off x="2289014" y="3039273"/>
            <a:ext cx="1070495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Rollin In 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Riches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31114061</a:t>
            </a:r>
          </a:p>
        </p:txBody>
      </p:sp>
      <p:sp>
        <p:nvSpPr>
          <p:cNvPr id="21" name="object 95">
            <a:extLst>
              <a:ext uri="{FF2B5EF4-FFF2-40B4-BE49-F238E27FC236}">
                <a16:creationId xmlns:a16="http://schemas.microsoft.com/office/drawing/2014/main" id="{B9EDF1F0-7C50-37BB-F36C-0D31BC72AB65}"/>
              </a:ext>
            </a:extLst>
          </p:cNvPr>
          <p:cNvSpPr txBox="1"/>
          <p:nvPr/>
        </p:nvSpPr>
        <p:spPr>
          <a:xfrm>
            <a:off x="8060087" y="3704004"/>
            <a:ext cx="1086993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Super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Crossword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(Yellow/Red)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31114052-01</a:t>
            </a:r>
          </a:p>
        </p:txBody>
      </p:sp>
      <p:sp>
        <p:nvSpPr>
          <p:cNvPr id="23" name="object 95">
            <a:extLst>
              <a:ext uri="{FF2B5EF4-FFF2-40B4-BE49-F238E27FC236}">
                <a16:creationId xmlns:a16="http://schemas.microsoft.com/office/drawing/2014/main" id="{A64B8638-CB3E-1029-2146-1D48BEDDB060}"/>
              </a:ext>
            </a:extLst>
          </p:cNvPr>
          <p:cNvSpPr txBox="1"/>
          <p:nvPr/>
        </p:nvSpPr>
        <p:spPr>
          <a:xfrm>
            <a:off x="8686906" y="3488330"/>
            <a:ext cx="1086993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777 III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31114054</a:t>
            </a:r>
          </a:p>
        </p:txBody>
      </p:sp>
      <p:sp>
        <p:nvSpPr>
          <p:cNvPr id="26" name="object 95">
            <a:extLst>
              <a:ext uri="{FF2B5EF4-FFF2-40B4-BE49-F238E27FC236}">
                <a16:creationId xmlns:a16="http://schemas.microsoft.com/office/drawing/2014/main" id="{07D9EF73-B73A-38FE-A1E1-BF5F81B2A6B8}"/>
              </a:ext>
            </a:extLst>
          </p:cNvPr>
          <p:cNvSpPr txBox="1"/>
          <p:nvPr/>
        </p:nvSpPr>
        <p:spPr>
          <a:xfrm>
            <a:off x="9301867" y="3483318"/>
            <a:ext cx="1086993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Scrabble VI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31114055</a:t>
            </a:r>
          </a:p>
        </p:txBody>
      </p:sp>
      <p:sp>
        <p:nvSpPr>
          <p:cNvPr id="34" name="object 95">
            <a:extLst>
              <a:ext uri="{FF2B5EF4-FFF2-40B4-BE49-F238E27FC236}">
                <a16:creationId xmlns:a16="http://schemas.microsoft.com/office/drawing/2014/main" id="{EB3B39AD-F959-B43A-6F05-558F22C565F0}"/>
              </a:ext>
            </a:extLst>
          </p:cNvPr>
          <p:cNvSpPr txBox="1"/>
          <p:nvPr/>
        </p:nvSpPr>
        <p:spPr>
          <a:xfrm>
            <a:off x="4741214" y="6363837"/>
            <a:ext cx="1945952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Set for Life XI</a:t>
            </a:r>
          </a:p>
          <a:p>
            <a:pPr marL="12700" marR="5080" indent="29209" algn="ctr"/>
            <a:r>
              <a:rPr lang="en-CA" sz="1000" b="1" spc="5" dirty="0">
                <a:solidFill>
                  <a:srgbClr val="231F20"/>
                </a:solidFill>
                <a:cs typeface="Calibri"/>
              </a:rPr>
              <a:t>37114040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95B5A93-D92D-88E6-5F54-EDF7468E45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6" y="2579146"/>
            <a:ext cx="625419" cy="83389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1196976-7BAF-2499-4123-5BDD89158A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21" y="2599228"/>
            <a:ext cx="627876" cy="83716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890F52A-9B13-4CF1-E0F5-D7FB5FEFCE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25" y="2135799"/>
            <a:ext cx="633161" cy="8455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6E2212F-3A34-AD60-47B8-8D3387A0EA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80" y="3006507"/>
            <a:ext cx="633161" cy="84159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5BB50AC-D768-EA0B-17CD-A9222295ACF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65" y="3848640"/>
            <a:ext cx="633161" cy="83766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F40EFF5-BF25-C94A-61C6-A1AFF6EA39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79" y="2148642"/>
            <a:ext cx="636914" cy="85518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0A6AF57-72E1-F7AE-E552-7875446CFD8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34" y="2552700"/>
            <a:ext cx="707055" cy="88981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BC416662-25E3-7C90-51AD-B8594C068E8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204" y="2247900"/>
            <a:ext cx="721673" cy="89862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E7934B4-7064-434B-8D9A-AAC6284849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94" y="2247900"/>
            <a:ext cx="710562" cy="89657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3DC2620-DCAA-D418-30F4-0194ACE9388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80" y="3159359"/>
            <a:ext cx="734410" cy="90556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9574281E-2AC5-1AFD-AC6D-B1D8C34BF80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08" y="3161864"/>
            <a:ext cx="705430" cy="90305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F09159A4-EDA5-D9A4-04AB-0727E51A4DB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16" y="2114526"/>
            <a:ext cx="717505" cy="895374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8795D015-AD10-C3E2-62FA-931C6DCC193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21" y="3480715"/>
            <a:ext cx="708101" cy="891683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35A4DFAD-1DAA-1197-D7AD-71B47DCA73E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61" y="2288666"/>
            <a:ext cx="607982" cy="1192367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EEC90B70-123B-97CE-6B7C-C6BBE55395B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344" y="2283874"/>
            <a:ext cx="635552" cy="1191661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F1029F09-49E7-4FE1-5D4D-01757FF4590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02" y="2287265"/>
            <a:ext cx="628235" cy="1177940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CE0824C2-ABB2-7361-7DFF-1711DC4EE33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229" y="2524103"/>
            <a:ext cx="593535" cy="1171597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568E43BC-3786-DEBB-D837-86D997EC4B3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484" y="2296623"/>
            <a:ext cx="570296" cy="1148817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320E6620-C473-5951-293F-7C515F7ABCB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13" y="2282890"/>
            <a:ext cx="579227" cy="1164951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591B3F69-5DF8-04C7-2426-14D970669D8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8" y="5375228"/>
            <a:ext cx="667731" cy="1063672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FCB48829-541F-52F9-603C-8B45B1B5A90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79" y="4998371"/>
            <a:ext cx="676921" cy="1059529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3440254A-6EAD-6266-4977-99416634D4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5003912"/>
            <a:ext cx="654729" cy="1322049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64419930-A9AC-324E-3F11-CD4E4EAA879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5010124"/>
            <a:ext cx="698870" cy="1310382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CBEA3E41-9969-1480-322D-68771AD8440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54" y="5019341"/>
            <a:ext cx="648246" cy="1296491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3AA5B1D3-F8C9-FEC8-B3A7-ECF06511065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09" y="5031225"/>
            <a:ext cx="636417" cy="1285463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F3ECA1CD-1A2C-6830-9A14-A1416BBA0AF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544" y="5065112"/>
            <a:ext cx="637416" cy="128068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93002CD0-FCEA-D255-87B1-90C10A6C5B15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85" y="5067300"/>
            <a:ext cx="641314" cy="1283557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525D6AA8-0AE7-25AD-D9FC-31670C1FB5E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436" y="5058504"/>
            <a:ext cx="633517" cy="1280998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2D9410D5-1D86-8C47-72F3-9715568DA61E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5027119"/>
            <a:ext cx="696921" cy="1754048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A8AC1A23-03E4-43F1-87C2-32D0E006AFC4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5287409"/>
            <a:ext cx="726259" cy="1203660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519AE9E6-161E-F490-46F9-EE28A1650E96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970" y="5000876"/>
            <a:ext cx="711939" cy="1753847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5BB569A5-1404-600C-131B-072F0FA05FBD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249" y="5245905"/>
            <a:ext cx="766842" cy="12426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1F107820C4443B41E09A26E5B447C" ma:contentTypeVersion="15" ma:contentTypeDescription="Create a new document." ma:contentTypeScope="" ma:versionID="7eb2790ee40a2645b5c725f8ff41eae5">
  <xsd:schema xmlns:xsd="http://www.w3.org/2001/XMLSchema" xmlns:xs="http://www.w3.org/2001/XMLSchema" xmlns:p="http://schemas.microsoft.com/office/2006/metadata/properties" xmlns:ns2="6b6c309b-7ecb-4e8a-bdc9-d7bb9b259b9e" xmlns:ns3="b44ce614-bae0-4298-afbc-aea2b9442db3" targetNamespace="http://schemas.microsoft.com/office/2006/metadata/properties" ma:root="true" ma:fieldsID="0815d8bc50483d88cfb248cbe1c85456" ns2:_="" ns3:_="">
    <xsd:import namespace="6b6c309b-7ecb-4e8a-bdc9-d7bb9b259b9e"/>
    <xsd:import namespace="b44ce614-bae0-4298-afbc-aea2b9442d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  <xsd:element ref="ns2:Previe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c309b-7ecb-4e8a-bdc9-d7bb9b259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72d6912-e7df-43b2-9025-9976f7a40f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Preview" ma:index="22" nillable="true" ma:displayName="Preview" ma:format="Thumbnail" ma:internalName="Preview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ce614-bae0-4298-afbc-aea2b9442db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439333d-8eb0-430b-8f6a-62f36a9d9a60}" ma:internalName="TaxCatchAll" ma:showField="CatchAllData" ma:web="b44ce614-bae0-4298-afbc-aea2b9442d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6c309b-7ecb-4e8a-bdc9-d7bb9b259b9e">
      <Terms xmlns="http://schemas.microsoft.com/office/infopath/2007/PartnerControls"/>
    </lcf76f155ced4ddcb4097134ff3c332f>
    <TaxCatchAll xmlns="b44ce614-bae0-4298-afbc-aea2b9442db3" xsi:nil="true"/>
    <Preview xmlns="6b6c309b-7ecb-4e8a-bdc9-d7bb9b259b9e" xsi:nil="true"/>
  </documentManagement>
</p:properties>
</file>

<file path=customXml/itemProps1.xml><?xml version="1.0" encoding="utf-8"?>
<ds:datastoreItem xmlns:ds="http://schemas.openxmlformats.org/officeDocument/2006/customXml" ds:itemID="{065A322F-0211-43FD-8EDA-642A1526EA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B7C232-8D43-41BE-A00E-00E4E91909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6c309b-7ecb-4e8a-bdc9-d7bb9b259b9e"/>
    <ds:schemaRef ds:uri="b44ce614-bae0-4298-afbc-aea2b9442d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CCC2A4-A088-4D94-AB51-918D4A5529DC}">
  <ds:schemaRefs>
    <ds:schemaRef ds:uri="http://purl.org/dc/elements/1.1/"/>
    <ds:schemaRef ds:uri="http://purl.org/dc/dcmitype/"/>
    <ds:schemaRef ds:uri="6b6c309b-7ecb-4e8a-bdc9-d7bb9b259b9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b44ce614-bae0-4298-afbc-aea2b9442db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5280</TotalTime>
  <Words>161</Words>
  <Application>Microsoft Office PowerPoint</Application>
  <PresentationFormat>Custom</PresentationFormat>
  <Paragraphs>81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Trebuchet MS</vt:lpstr>
      <vt:lpstr>Office Theme</vt:lpstr>
      <vt:lpstr>Tickets Expiring September 4, 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Tickets Due to Expire</dc:title>
  <dc:creator>Mei Gottfried</dc:creator>
  <cp:lastModifiedBy>Carmella Politano</cp:lastModifiedBy>
  <cp:revision>188</cp:revision>
  <dcterms:created xsi:type="dcterms:W3CDTF">2020-11-05T17:39:32Z</dcterms:created>
  <dcterms:modified xsi:type="dcterms:W3CDTF">2026-05-26T22:23:54Z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2020-07-16T00:00:00Z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2020-11-05T00:00:00Z</vt:filetime>
  </property>
  <property fmtid="{D5CDD505-2E9C-101B-9397-08002B2CF9AE}" pid="5" name="ContentTypeId">
    <vt:lpwstr>0x0101000601F107820C4443B41E09A26E5B447C</vt:lpwstr>
  </property>
  <property fmtid="{D5CDD505-2E9C-101B-9397-08002B2CF9AE}" pid="6" name="Order">
    <vt:r8>100</vt:r8>
  </property>
  <property fmtid="{D5CDD505-2E9C-101B-9397-08002B2CF9AE}" pid="7" name="MediaServiceImageTags">
    <vt:lpwstr/>
  </property>
</Properties>
</file>